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99F_33151E10.xml" ContentType="application/vnd.ms-powerpoint.comments+xml"/>
  <Override PartName="/ppt/comments/modernComment_7FFFF9A2_EA739EA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F9D4_2E71E44E.xml" ContentType="application/vnd.ms-powerpoint.comments+xml"/>
  <Override PartName="/ppt/comments/modernComment_7FFFF9E3_3A0FAEA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51" r:id="rId5"/>
  </p:sldMasterIdLst>
  <p:notesMasterIdLst>
    <p:notesMasterId r:id="rId167"/>
  </p:notesMasterIdLst>
  <p:sldIdLst>
    <p:sldId id="2147481962" r:id="rId6"/>
    <p:sldId id="267" r:id="rId7"/>
    <p:sldId id="279" r:id="rId8"/>
    <p:sldId id="2147481972" r:id="rId9"/>
    <p:sldId id="2147481973" r:id="rId10"/>
    <p:sldId id="2147481974" r:id="rId11"/>
    <p:sldId id="2147481975" r:id="rId12"/>
    <p:sldId id="2147481976" r:id="rId13"/>
    <p:sldId id="2147481977" r:id="rId14"/>
    <p:sldId id="2147481978" r:id="rId15"/>
    <p:sldId id="260" r:id="rId16"/>
    <p:sldId id="271" r:id="rId17"/>
    <p:sldId id="272" r:id="rId18"/>
    <p:sldId id="2147481970" r:id="rId19"/>
    <p:sldId id="2147481979" r:id="rId20"/>
    <p:sldId id="2147481941" r:id="rId21"/>
    <p:sldId id="2147481942" r:id="rId22"/>
    <p:sldId id="277" r:id="rId23"/>
    <p:sldId id="2147481980" r:id="rId24"/>
    <p:sldId id="2147481944" r:id="rId25"/>
    <p:sldId id="2147481945" r:id="rId26"/>
    <p:sldId id="2147481946" r:id="rId27"/>
    <p:sldId id="2147481981" r:id="rId28"/>
    <p:sldId id="2147481951" r:id="rId29"/>
    <p:sldId id="2147481953" r:id="rId30"/>
    <p:sldId id="2147481968" r:id="rId31"/>
    <p:sldId id="2147481982" r:id="rId32"/>
    <p:sldId id="2147481983" r:id="rId33"/>
    <p:sldId id="2147481984" r:id="rId34"/>
    <p:sldId id="2147481985" r:id="rId35"/>
    <p:sldId id="2147481986" r:id="rId36"/>
    <p:sldId id="2147481987" r:id="rId37"/>
    <p:sldId id="2147481988" r:id="rId38"/>
    <p:sldId id="2147481989" r:id="rId39"/>
    <p:sldId id="2147481990" r:id="rId40"/>
    <p:sldId id="2147481991" r:id="rId41"/>
    <p:sldId id="2147481992" r:id="rId42"/>
    <p:sldId id="2147481993" r:id="rId43"/>
    <p:sldId id="2147481994" r:id="rId44"/>
    <p:sldId id="2147481995" r:id="rId45"/>
    <p:sldId id="2147481954" r:id="rId46"/>
    <p:sldId id="2147481996" r:id="rId47"/>
    <p:sldId id="2147481997" r:id="rId48"/>
    <p:sldId id="280" r:id="rId49"/>
    <p:sldId id="2147481999" r:id="rId50"/>
    <p:sldId id="2147482000" r:id="rId51"/>
    <p:sldId id="2147482001" r:id="rId52"/>
    <p:sldId id="2147482002" r:id="rId53"/>
    <p:sldId id="2147482003" r:id="rId54"/>
    <p:sldId id="2147481955" r:id="rId55"/>
    <p:sldId id="2147482004" r:id="rId56"/>
    <p:sldId id="2147482005" r:id="rId57"/>
    <p:sldId id="2147482006" r:id="rId58"/>
    <p:sldId id="2147482007" r:id="rId59"/>
    <p:sldId id="2147481956" r:id="rId60"/>
    <p:sldId id="2147482008" r:id="rId61"/>
    <p:sldId id="2147481958" r:id="rId62"/>
    <p:sldId id="2147482009" r:id="rId63"/>
    <p:sldId id="2147482010" r:id="rId64"/>
    <p:sldId id="275" r:id="rId65"/>
    <p:sldId id="2147482011" r:id="rId66"/>
    <p:sldId id="2147482012" r:id="rId67"/>
    <p:sldId id="2147482102" r:id="rId68"/>
    <p:sldId id="2147482014" r:id="rId69"/>
    <p:sldId id="2147482015" r:id="rId70"/>
    <p:sldId id="2147482016" r:id="rId71"/>
    <p:sldId id="2147482017" r:id="rId72"/>
    <p:sldId id="2147482018" r:id="rId73"/>
    <p:sldId id="2147482019" r:id="rId74"/>
    <p:sldId id="2147482020" r:id="rId75"/>
    <p:sldId id="2147482022" r:id="rId76"/>
    <p:sldId id="2147482024" r:id="rId77"/>
    <p:sldId id="2147482025" r:id="rId78"/>
    <p:sldId id="2147482026" r:id="rId79"/>
    <p:sldId id="2147482027" r:id="rId80"/>
    <p:sldId id="2147482028" r:id="rId81"/>
    <p:sldId id="2147482029" r:id="rId82"/>
    <p:sldId id="2147482030" r:id="rId83"/>
    <p:sldId id="2147482031" r:id="rId84"/>
    <p:sldId id="2147482023" r:id="rId85"/>
    <p:sldId id="2147482032" r:id="rId86"/>
    <p:sldId id="2147482033" r:id="rId87"/>
    <p:sldId id="2147482021" r:id="rId88"/>
    <p:sldId id="2147481920" r:id="rId89"/>
    <p:sldId id="257" r:id="rId90"/>
    <p:sldId id="2147482034" r:id="rId91"/>
    <p:sldId id="2147482035" r:id="rId92"/>
    <p:sldId id="2147482036" r:id="rId93"/>
    <p:sldId id="2147482037" r:id="rId94"/>
    <p:sldId id="276" r:id="rId95"/>
    <p:sldId id="2147482038" r:id="rId96"/>
    <p:sldId id="2147482039" r:id="rId97"/>
    <p:sldId id="2147482040" r:id="rId98"/>
    <p:sldId id="2147482041" r:id="rId99"/>
    <p:sldId id="2147481930" r:id="rId100"/>
    <p:sldId id="2147481959" r:id="rId101"/>
    <p:sldId id="2147482042" r:id="rId102"/>
    <p:sldId id="2147481931" r:id="rId103"/>
    <p:sldId id="2147481924" r:id="rId104"/>
    <p:sldId id="2147482043" r:id="rId105"/>
    <p:sldId id="2147482044" r:id="rId106"/>
    <p:sldId id="2147482045" r:id="rId107"/>
    <p:sldId id="2147482046" r:id="rId108"/>
    <p:sldId id="2147482047" r:id="rId109"/>
    <p:sldId id="2147482048" r:id="rId110"/>
    <p:sldId id="2147481935" r:id="rId111"/>
    <p:sldId id="2147482049" r:id="rId112"/>
    <p:sldId id="2147482050" r:id="rId113"/>
    <p:sldId id="2147481926" r:id="rId114"/>
    <p:sldId id="2147481950" r:id="rId115"/>
    <p:sldId id="2147482051" r:id="rId116"/>
    <p:sldId id="2147482052" r:id="rId117"/>
    <p:sldId id="2147482053" r:id="rId118"/>
    <p:sldId id="2147482054" r:id="rId119"/>
    <p:sldId id="2147482055" r:id="rId120"/>
    <p:sldId id="2147482056" r:id="rId121"/>
    <p:sldId id="2147482058" r:id="rId122"/>
    <p:sldId id="2147482057" r:id="rId123"/>
    <p:sldId id="2147482059" r:id="rId124"/>
    <p:sldId id="2147482060" r:id="rId125"/>
    <p:sldId id="2147482065" r:id="rId126"/>
    <p:sldId id="2147482061" r:id="rId127"/>
    <p:sldId id="2147482062" r:id="rId128"/>
    <p:sldId id="2147482063" r:id="rId129"/>
    <p:sldId id="2147482066" r:id="rId130"/>
    <p:sldId id="2147482064" r:id="rId131"/>
    <p:sldId id="2147482067" r:id="rId132"/>
    <p:sldId id="2147482068" r:id="rId133"/>
    <p:sldId id="2147482069" r:id="rId134"/>
    <p:sldId id="2147482071" r:id="rId135"/>
    <p:sldId id="2147482072" r:id="rId136"/>
    <p:sldId id="2147482073" r:id="rId137"/>
    <p:sldId id="2147482070" r:id="rId138"/>
    <p:sldId id="2147482074" r:id="rId139"/>
    <p:sldId id="2147482076" r:id="rId140"/>
    <p:sldId id="2147482077" r:id="rId141"/>
    <p:sldId id="2147482075" r:id="rId142"/>
    <p:sldId id="2147482079" r:id="rId143"/>
    <p:sldId id="2147482080" r:id="rId144"/>
    <p:sldId id="2147482081" r:id="rId145"/>
    <p:sldId id="2147482078" r:id="rId146"/>
    <p:sldId id="2147482082" r:id="rId147"/>
    <p:sldId id="2147482083" r:id="rId148"/>
    <p:sldId id="2147482085" r:id="rId149"/>
    <p:sldId id="2147482084" r:id="rId150"/>
    <p:sldId id="2147482086" r:id="rId151"/>
    <p:sldId id="2147482087" r:id="rId152"/>
    <p:sldId id="2147482103" r:id="rId153"/>
    <p:sldId id="2147482091" r:id="rId154"/>
    <p:sldId id="2147482089" r:id="rId155"/>
    <p:sldId id="2147482090" r:id="rId156"/>
    <p:sldId id="2147482093" r:id="rId157"/>
    <p:sldId id="2147482094" r:id="rId158"/>
    <p:sldId id="2147482095" r:id="rId159"/>
    <p:sldId id="2147482096" r:id="rId160"/>
    <p:sldId id="2147482097" r:id="rId161"/>
    <p:sldId id="2147482099" r:id="rId162"/>
    <p:sldId id="2147482100" r:id="rId163"/>
    <p:sldId id="2147482098" r:id="rId164"/>
    <p:sldId id="2147482101" r:id="rId165"/>
    <p:sldId id="262" r:id="rId166"/>
  </p:sldIdLst>
  <p:sldSz cx="12192000" cy="6858000"/>
  <p:notesSz cx="6858000" cy="9144000"/>
  <p:embeddedFontLst>
    <p:embeddedFont>
      <p:font typeface="Arial Black" panose="020B0A04020102020204" pitchFamily="34" charset="0"/>
      <p:bold r:id="rId168"/>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587092-506C-407B-8CAD-79392A3E43F8}">
          <p14:sldIdLst>
            <p14:sldId id="2147481962"/>
          </p14:sldIdLst>
        </p14:section>
        <p14:section name="Executive summary" id="{246345FE-9180-48B1-ACA5-3EFD8E1E74A7}">
          <p14:sldIdLst>
            <p14:sldId id="267"/>
            <p14:sldId id="279"/>
            <p14:sldId id="2147481972"/>
            <p14:sldId id="2147481973"/>
            <p14:sldId id="2147481974"/>
            <p14:sldId id="2147481975"/>
            <p14:sldId id="2147481976"/>
            <p14:sldId id="2147481977"/>
            <p14:sldId id="2147481978"/>
            <p14:sldId id="260"/>
            <p14:sldId id="271"/>
            <p14:sldId id="272"/>
          </p14:sldIdLst>
        </p14:section>
        <p14:section name="Progress at the halfway mark to the 2025 milestones" id="{000CD204-4549-437A-8314-F94B2296BFEA}">
          <p14:sldIdLst>
            <p14:sldId id="2147481970"/>
            <p14:sldId id="2147481979"/>
            <p14:sldId id="2147481941"/>
            <p14:sldId id="2147481942"/>
            <p14:sldId id="277"/>
            <p14:sldId id="2147481980"/>
            <p14:sldId id="2147481944"/>
            <p14:sldId id="2147481945"/>
            <p14:sldId id="2147481946"/>
          </p14:sldIdLst>
        </p14:section>
        <p14:section name="Accessing HIV services and solutions" id="{7A80BF5B-4361-4729-9B16-67EAEF8370CA}">
          <p14:sldIdLst>
            <p14:sldId id="2147481981"/>
            <p14:sldId id="2147481951"/>
            <p14:sldId id="2147481953"/>
            <p14:sldId id="2147481968"/>
            <p14:sldId id="2147481982"/>
            <p14:sldId id="2147481983"/>
            <p14:sldId id="2147481984"/>
            <p14:sldId id="2147481985"/>
            <p14:sldId id="2147481986"/>
            <p14:sldId id="2147481987"/>
            <p14:sldId id="2147481988"/>
            <p14:sldId id="2147481989"/>
            <p14:sldId id="2147481990"/>
            <p14:sldId id="2147481991"/>
            <p14:sldId id="2147481992"/>
            <p14:sldId id="2147481993"/>
            <p14:sldId id="2147481994"/>
            <p14:sldId id="2147481995"/>
            <p14:sldId id="2147481954"/>
            <p14:sldId id="2147481996"/>
            <p14:sldId id="2147481997"/>
            <p14:sldId id="280"/>
            <p14:sldId id="2147481999"/>
            <p14:sldId id="2147482000"/>
            <p14:sldId id="2147482001"/>
            <p14:sldId id="2147482002"/>
            <p14:sldId id="2147482003"/>
            <p14:sldId id="2147481955"/>
            <p14:sldId id="2147482004"/>
            <p14:sldId id="2147482005"/>
            <p14:sldId id="2147482006"/>
            <p14:sldId id="2147482007"/>
            <p14:sldId id="2147481956"/>
            <p14:sldId id="2147482008"/>
            <p14:sldId id="2147481958"/>
            <p14:sldId id="2147482009"/>
            <p14:sldId id="2147482010"/>
          </p14:sldIdLst>
        </p14:section>
        <p14:section name="Breaking down barriers: reaching the 10-10-10 and 30-80-60 targets" id="{E6AA6CFB-5F0F-4C36-B250-44B4FA74EC1D}">
          <p14:sldIdLst>
            <p14:sldId id="275"/>
            <p14:sldId id="2147482011"/>
            <p14:sldId id="2147482012"/>
            <p14:sldId id="2147482102"/>
            <p14:sldId id="2147482014"/>
            <p14:sldId id="2147482015"/>
            <p14:sldId id="2147482016"/>
            <p14:sldId id="2147482017"/>
            <p14:sldId id="2147482018"/>
            <p14:sldId id="2147482019"/>
            <p14:sldId id="2147482020"/>
            <p14:sldId id="2147482022"/>
            <p14:sldId id="2147482024"/>
            <p14:sldId id="2147482025"/>
            <p14:sldId id="2147482026"/>
            <p14:sldId id="2147482027"/>
            <p14:sldId id="2147482028"/>
            <p14:sldId id="2147482029"/>
            <p14:sldId id="2147482030"/>
            <p14:sldId id="2147482031"/>
            <p14:sldId id="2147482023"/>
            <p14:sldId id="2147482032"/>
            <p14:sldId id="2147482033"/>
            <p14:sldId id="2147482021"/>
            <p14:sldId id="2147481920"/>
            <p14:sldId id="257"/>
            <p14:sldId id="2147482034"/>
            <p14:sldId id="2147482035"/>
            <p14:sldId id="2147482036"/>
            <p14:sldId id="2147482037"/>
          </p14:sldIdLst>
        </p14:section>
        <p14:section name="Integrating and resourcing HIV responses" id="{F770F85D-9334-40EA-A2DD-9F223FFE064B}">
          <p14:sldIdLst>
            <p14:sldId id="276"/>
            <p14:sldId id="2147482038"/>
            <p14:sldId id="2147482039"/>
            <p14:sldId id="2147482040"/>
            <p14:sldId id="2147482041"/>
            <p14:sldId id="2147481930"/>
            <p14:sldId id="2147481959"/>
            <p14:sldId id="2147482042"/>
            <p14:sldId id="2147481931"/>
            <p14:sldId id="2147481924"/>
            <p14:sldId id="2147482043"/>
            <p14:sldId id="2147482044"/>
            <p14:sldId id="2147482045"/>
            <p14:sldId id="2147482046"/>
            <p14:sldId id="2147482047"/>
            <p14:sldId id="2147482048"/>
            <p14:sldId id="2147481935"/>
            <p14:sldId id="2147482049"/>
            <p14:sldId id="2147482050"/>
          </p14:sldIdLst>
        </p14:section>
        <p14:section name="Taking a sustainable HIV response" id="{0F451B22-F8DB-4926-A5EE-08DC6C48D52C}">
          <p14:sldIdLst>
            <p14:sldId id="2147481926"/>
            <p14:sldId id="2147481950"/>
            <p14:sldId id="2147482051"/>
            <p14:sldId id="2147482052"/>
          </p14:sldIdLst>
        </p14:section>
        <p14:section name="Regional chapters" id="{C863B13D-C6D3-47EB-9EFA-A16BBF173B58}">
          <p14:sldIdLst>
            <p14:sldId id="2147482053"/>
            <p14:sldId id="2147482054"/>
            <p14:sldId id="2147482055"/>
            <p14:sldId id="2147482056"/>
            <p14:sldId id="2147482058"/>
            <p14:sldId id="2147482057"/>
            <p14:sldId id="2147482059"/>
            <p14:sldId id="2147482060"/>
            <p14:sldId id="2147482065"/>
            <p14:sldId id="2147482061"/>
            <p14:sldId id="2147482062"/>
            <p14:sldId id="2147482063"/>
            <p14:sldId id="2147482066"/>
            <p14:sldId id="2147482064"/>
            <p14:sldId id="2147482067"/>
            <p14:sldId id="2147482068"/>
            <p14:sldId id="2147482069"/>
            <p14:sldId id="2147482071"/>
            <p14:sldId id="2147482072"/>
            <p14:sldId id="2147482073"/>
            <p14:sldId id="2147482070"/>
            <p14:sldId id="2147482074"/>
            <p14:sldId id="2147482076"/>
            <p14:sldId id="2147482077"/>
            <p14:sldId id="2147482075"/>
            <p14:sldId id="2147482079"/>
            <p14:sldId id="2147482080"/>
            <p14:sldId id="2147482081"/>
            <p14:sldId id="2147482078"/>
            <p14:sldId id="2147482082"/>
            <p14:sldId id="2147482083"/>
          </p14:sldIdLst>
        </p14:section>
        <p14:section name="ANNEX 1 Progress towards the 2025 targets" id="{83AE1AEE-5CFB-43C3-9C0B-905A33954708}">
          <p14:sldIdLst>
            <p14:sldId id="2147482085"/>
            <p14:sldId id="2147482084"/>
            <p14:sldId id="2147482086"/>
            <p14:sldId id="2147482087"/>
            <p14:sldId id="2147482103"/>
            <p14:sldId id="2147482091"/>
            <p14:sldId id="2147482089"/>
          </p14:sldIdLst>
        </p14:section>
        <p14:section name="ANNEX 2 Methods" id="{D7BBAAF4-FECE-4153-913D-B1A602BB9569}">
          <p14:sldIdLst>
            <p14:sldId id="2147482090"/>
            <p14:sldId id="2147482093"/>
            <p14:sldId id="2147482094"/>
            <p14:sldId id="2147482095"/>
            <p14:sldId id="2147482096"/>
            <p14:sldId id="2147482097"/>
            <p14:sldId id="2147482099"/>
            <p14:sldId id="2147482100"/>
            <p14:sldId id="2147482098"/>
            <p14:sldId id="2147482101"/>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55BD30-721F-AC39-FE86-1D58CFECFC6B}" name="ARIAS GARCIA, Sonia" initials="SA" userId="S::ariasgarcias@unaids.org::ce580737-332e-4021-ad6d-036fe5643c41" providerId="AD"/>
  <p188:author id="{7F8ED046-3824-2236-DBBE-78BCFC16FF8B}" name="MAHY, Mary" initials="MM" userId="S::mahym@unaids.org::0afd4db8-d624-4195-ad74-d950010a3c7a" providerId="AD"/>
  <p188:author id="{533D5B5E-1278-6B2C-13BA-851F61012729}" name="MATTUR, Deepak" initials="MD" userId="S::matturd@unaids.org::3f1dba35-eaff-4230-bc91-4bcc08e19e69" providerId="AD"/>
  <p188:author id="{C2C4626D-7D6E-E0FC-057A-68D5396DE56D}" name="GUICHARD, Anne-Claire" initials="AG" userId="S::guicharda@unaids.org::6a67ce40-d804-4301-812d-1993e1a653c8" providerId="AD"/>
  <p188:author id="{A9DE4893-BAE7-7206-ABEE-8CA44CAD834E}" name="HAKIZA, Sandrine" initials="SH" userId="S::HakizaS@unaids.org::332ad4c0-3f53-45c0-8a53-f7a6f92b75af" providerId="AD"/>
  <p188:author id="{5CAA9A9E-E97B-E6A0-43FE-6FF1BD3EF190}" name="HAKIZA, Sandrine" initials="HS" userId="S::hakizas@unaids.org::332ad4c0-3f53-45c0-8a53-f7a6f92b75af" providerId="AD"/>
  <p188:author id="{105DEFB9-64C4-A5B0-7C41-048DE076BFE9}" name="BENDAUD, Victoria" initials="VB" userId="S::Bendaudv@unaids.org::5a8e11e3-7a89-4c80-be27-a76c091146a4" providerId="AD"/>
  <p188:author id="{789985CA-16F4-10A2-D9F3-8E7917A903D3}" name="Arianna Cannone" initials="" userId="S::arianna.cannone@blossom.it::cbbbb839-20b3-43c4-adbe-52948ee702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7BD"/>
    <a:srgbClr val="E51937"/>
    <a:srgbClr val="D50C2A"/>
    <a:srgbClr val="E51836"/>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B1C743-7A14-4F3D-B65A-1B6F413F3448}" v="11" dt="2024-09-24T15:22:07.501"/>
  </p1510:revLst>
</p1510:revInfo>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618"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theme" Target="theme/theme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2"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microsoft.com/office/2018/10/relationships/authors" Targe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CHARD, Anne-Claire" userId="6a67ce40-d804-4301-812d-1993e1a653c8" providerId="ADAL" clId="{8F8B3AC6-2318-40B3-826E-1F74A5033F4E}"/>
    <pc:docChg chg="modSld">
      <pc:chgData name="GUICHARD, Anne-Claire" userId="6a67ce40-d804-4301-812d-1993e1a653c8" providerId="ADAL" clId="{8F8B3AC6-2318-40B3-826E-1F74A5033F4E}" dt="2024-08-25T07:49:50.969" v="17" actId="1037"/>
      <pc:docMkLst>
        <pc:docMk/>
      </pc:docMkLst>
      <pc:sldChg chg="modSp mod">
        <pc:chgData name="GUICHARD, Anne-Claire" userId="6a67ce40-d804-4301-812d-1993e1a653c8" providerId="ADAL" clId="{8F8B3AC6-2318-40B3-826E-1F74A5033F4E}" dt="2024-08-25T07:49:50.969" v="17" actId="1037"/>
        <pc:sldMkLst>
          <pc:docMk/>
          <pc:sldMk cId="228490515" sldId="2147481970"/>
        </pc:sldMkLst>
        <pc:spChg chg="mod">
          <ac:chgData name="GUICHARD, Anne-Claire" userId="6a67ce40-d804-4301-812d-1993e1a653c8" providerId="ADAL" clId="{8F8B3AC6-2318-40B3-826E-1F74A5033F4E}" dt="2024-08-25T07:49:50.969" v="17" actId="1037"/>
          <ac:spMkLst>
            <pc:docMk/>
            <pc:sldMk cId="228490515" sldId="2147481970"/>
            <ac:spMk id="2" creationId="{F9ABDD83-AA7D-D4F7-CA2F-F4463646B110}"/>
          </ac:spMkLst>
        </pc:spChg>
      </pc:sldChg>
    </pc:docChg>
  </pc:docChgLst>
  <pc:docChgLst>
    <pc:chgData name="KORENROMP, Eline Louise" userId="a44abeb2-aa4e-4d35-a6f5-0d25c352ba16" providerId="ADAL" clId="{852C7B9E-56D8-44C2-972F-C8DC0C1AE55C}"/>
    <pc:docChg chg="modSld">
      <pc:chgData name="KORENROMP, Eline Louise" userId="a44abeb2-aa4e-4d35-a6f5-0d25c352ba16" providerId="ADAL" clId="{852C7B9E-56D8-44C2-972F-C8DC0C1AE55C}" dt="2024-09-16T08:44:28.758" v="6" actId="729"/>
      <pc:docMkLst>
        <pc:docMk/>
      </pc:docMkLst>
      <pc:sldChg chg="mod modShow">
        <pc:chgData name="KORENROMP, Eline Louise" userId="a44abeb2-aa4e-4d35-a6f5-0d25c352ba16" providerId="ADAL" clId="{852C7B9E-56D8-44C2-972F-C8DC0C1AE55C}" dt="2024-09-16T08:44:22.645" v="5" actId="729"/>
        <pc:sldMkLst>
          <pc:docMk/>
          <pc:sldMk cId="2587687864" sldId="2147481956"/>
        </pc:sldMkLst>
      </pc:sldChg>
      <pc:sldChg chg="mod modShow">
        <pc:chgData name="KORENROMP, Eline Louise" userId="a44abeb2-aa4e-4d35-a6f5-0d25c352ba16" providerId="ADAL" clId="{852C7B9E-56D8-44C2-972F-C8DC0C1AE55C}" dt="2024-09-16T08:42:08.783" v="2" actId="729"/>
        <pc:sldMkLst>
          <pc:docMk/>
          <pc:sldMk cId="4196304939" sldId="2147481958"/>
        </pc:sldMkLst>
      </pc:sldChg>
      <pc:sldChg chg="mod modShow">
        <pc:chgData name="KORENROMP, Eline Louise" userId="a44abeb2-aa4e-4d35-a6f5-0d25c352ba16" providerId="ADAL" clId="{852C7B9E-56D8-44C2-972F-C8DC0C1AE55C}" dt="2024-09-16T08:33:04.333" v="1" actId="729"/>
        <pc:sldMkLst>
          <pc:docMk/>
          <pc:sldMk cId="3182447232" sldId="2147481959"/>
        </pc:sldMkLst>
      </pc:sldChg>
      <pc:sldChg chg="modSp mod">
        <pc:chgData name="KORENROMP, Eline Louise" userId="a44abeb2-aa4e-4d35-a6f5-0d25c352ba16" providerId="ADAL" clId="{852C7B9E-56D8-44C2-972F-C8DC0C1AE55C}" dt="2024-09-16T07:48:43.277" v="0" actId="1076"/>
        <pc:sldMkLst>
          <pc:docMk/>
          <pc:sldMk cId="1127505167" sldId="2147482002"/>
        </pc:sldMkLst>
        <pc:picChg chg="mod">
          <ac:chgData name="KORENROMP, Eline Louise" userId="a44abeb2-aa4e-4d35-a6f5-0d25c352ba16" providerId="ADAL" clId="{852C7B9E-56D8-44C2-972F-C8DC0C1AE55C}" dt="2024-09-16T07:48:43.277" v="0" actId="1076"/>
          <ac:picMkLst>
            <pc:docMk/>
            <pc:sldMk cId="1127505167" sldId="2147482002"/>
            <ac:picMk id="7" creationId="{13EAF70C-2EE8-6795-645E-EA576FF74877}"/>
          </ac:picMkLst>
        </pc:picChg>
      </pc:sldChg>
      <pc:sldChg chg="mod modShow">
        <pc:chgData name="KORENROMP, Eline Louise" userId="a44abeb2-aa4e-4d35-a6f5-0d25c352ba16" providerId="ADAL" clId="{852C7B9E-56D8-44C2-972F-C8DC0C1AE55C}" dt="2024-09-16T08:44:28.758" v="6" actId="729"/>
        <pc:sldMkLst>
          <pc:docMk/>
          <pc:sldMk cId="798642305" sldId="2147482007"/>
        </pc:sldMkLst>
      </pc:sldChg>
      <pc:sldChg chg="mod modShow">
        <pc:chgData name="KORENROMP, Eline Louise" userId="a44abeb2-aa4e-4d35-a6f5-0d25c352ba16" providerId="ADAL" clId="{852C7B9E-56D8-44C2-972F-C8DC0C1AE55C}" dt="2024-09-16T08:43:44.781" v="3" actId="729"/>
        <pc:sldMkLst>
          <pc:docMk/>
          <pc:sldMk cId="2254912971" sldId="2147482008"/>
        </pc:sldMkLst>
      </pc:sldChg>
      <pc:sldChg chg="mod modShow">
        <pc:chgData name="KORENROMP, Eline Louise" userId="a44abeb2-aa4e-4d35-a6f5-0d25c352ba16" providerId="ADAL" clId="{852C7B9E-56D8-44C2-972F-C8DC0C1AE55C}" dt="2024-09-16T08:43:52.736" v="4" actId="729"/>
        <pc:sldMkLst>
          <pc:docMk/>
          <pc:sldMk cId="237401660" sldId="2147482010"/>
        </pc:sldMkLst>
      </pc:sldChg>
    </pc:docChg>
  </pc:docChgLst>
  <pc:docChgLst>
    <pc:chgData name="HAKIZA, Sandrine" userId="S::hakizas@unaids.org::332ad4c0-3f53-45c0-8a53-f7a6f92b75af" providerId="AD" clId="Web-{90D2FC24-494A-F699-83B9-35C1A3E7EE52}"/>
    <pc:docChg chg="delSld">
      <pc:chgData name="HAKIZA, Sandrine" userId="S::hakizas@unaids.org::332ad4c0-3f53-45c0-8a53-f7a6f92b75af" providerId="AD" clId="Web-{90D2FC24-494A-F699-83B9-35C1A3E7EE52}" dt="2024-08-26T12:52:27.831" v="0"/>
      <pc:docMkLst>
        <pc:docMk/>
      </pc:docMkLst>
      <pc:sldChg chg="del">
        <pc:chgData name="HAKIZA, Sandrine" userId="S::hakizas@unaids.org::332ad4c0-3f53-45c0-8a53-f7a6f92b75af" providerId="AD" clId="Web-{90D2FC24-494A-F699-83B9-35C1A3E7EE52}" dt="2024-08-26T12:52:27.831" v="0"/>
        <pc:sldMkLst>
          <pc:docMk/>
          <pc:sldMk cId="146271873" sldId="2147481969"/>
        </pc:sldMkLst>
      </pc:sldChg>
    </pc:docChg>
  </pc:docChgLst>
  <pc:docChgLst>
    <pc:chgData name="AUBERSON-MUNDERI, Paula" userId="S::munderip@unaids.org::fb28f8c0-4580-46ca-b1a7-9f3aa21fc96d" providerId="AD" clId="Web-{64F158E3-7057-5058-6037-39317D625D2E}"/>
    <pc:docChg chg="modSld">
      <pc:chgData name="AUBERSON-MUNDERI, Paula" userId="S::munderip@unaids.org::fb28f8c0-4580-46ca-b1a7-9f3aa21fc96d" providerId="AD" clId="Web-{64F158E3-7057-5058-6037-39317D625D2E}" dt="2024-08-26T07:47:28.762" v="0" actId="1076"/>
      <pc:docMkLst>
        <pc:docMk/>
      </pc:docMkLst>
      <pc:sldChg chg="modSp">
        <pc:chgData name="AUBERSON-MUNDERI, Paula" userId="S::munderip@unaids.org::fb28f8c0-4580-46ca-b1a7-9f3aa21fc96d" providerId="AD" clId="Web-{64F158E3-7057-5058-6037-39317D625D2E}" dt="2024-08-26T07:47:28.762" v="0" actId="1076"/>
        <pc:sldMkLst>
          <pc:docMk/>
          <pc:sldMk cId="3280754167" sldId="2147481941"/>
        </pc:sldMkLst>
        <pc:picChg chg="mod">
          <ac:chgData name="AUBERSON-MUNDERI, Paula" userId="S::munderip@unaids.org::fb28f8c0-4580-46ca-b1a7-9f3aa21fc96d" providerId="AD" clId="Web-{64F158E3-7057-5058-6037-39317D625D2E}" dt="2024-08-26T07:47:28.762" v="0" actId="1076"/>
          <ac:picMkLst>
            <pc:docMk/>
            <pc:sldMk cId="3280754167" sldId="2147481941"/>
            <ac:picMk id="7" creationId="{6167A1C1-2CE7-3843-3659-C8C84219D52F}"/>
          </ac:picMkLst>
        </pc:picChg>
      </pc:sldChg>
    </pc:docChg>
  </pc:docChgLst>
  <pc:docChgLst>
    <pc:chgData name="HAKIZA, Sandrine" userId="332ad4c0-3f53-45c0-8a53-f7a6f92b75af" providerId="ADAL" clId="{4EB1C743-7A14-4F3D-B65A-1B6F413F3448}"/>
    <pc:docChg chg="undo redo custSel addSld delSld modSld sldOrd addSection delSection modSection">
      <pc:chgData name="HAKIZA, Sandrine" userId="332ad4c0-3f53-45c0-8a53-f7a6f92b75af" providerId="ADAL" clId="{4EB1C743-7A14-4F3D-B65A-1B6F413F3448}" dt="2024-09-25T09:15:32.068" v="6720" actId="1037"/>
      <pc:docMkLst>
        <pc:docMk/>
      </pc:docMkLst>
      <pc:sldChg chg="addSp delSp modSp mod">
        <pc:chgData name="HAKIZA, Sandrine" userId="332ad4c0-3f53-45c0-8a53-f7a6f92b75af" providerId="ADAL" clId="{4EB1C743-7A14-4F3D-B65A-1B6F413F3448}" dt="2024-09-24T15:25:27.194" v="5914" actId="1037"/>
        <pc:sldMkLst>
          <pc:docMk/>
          <pc:sldMk cId="1633484327" sldId="257"/>
        </pc:sldMkLst>
        <pc:spChg chg="mod">
          <ac:chgData name="HAKIZA, Sandrine" userId="332ad4c0-3f53-45c0-8a53-f7a6f92b75af" providerId="ADAL" clId="{4EB1C743-7A14-4F3D-B65A-1B6F413F3448}" dt="2024-09-24T15:25:27.194" v="5914" actId="1037"/>
          <ac:spMkLst>
            <pc:docMk/>
            <pc:sldMk cId="1633484327" sldId="257"/>
            <ac:spMk id="6" creationId="{6E5D7569-0655-7C9D-ECB6-EDBD14F67115}"/>
          </ac:spMkLst>
        </pc:spChg>
        <pc:spChg chg="mod">
          <ac:chgData name="HAKIZA, Sandrine" userId="332ad4c0-3f53-45c0-8a53-f7a6f92b75af" providerId="ADAL" clId="{4EB1C743-7A14-4F3D-B65A-1B6F413F3448}" dt="2024-08-27T09:27:13.281" v="3101" actId="1076"/>
          <ac:spMkLst>
            <pc:docMk/>
            <pc:sldMk cId="1633484327" sldId="257"/>
            <ac:spMk id="7" creationId="{5E2E816F-1EA8-59CD-E037-761292A635C3}"/>
          </ac:spMkLst>
        </pc:spChg>
        <pc:graphicFrameChg chg="del mod">
          <ac:chgData name="HAKIZA, Sandrine" userId="332ad4c0-3f53-45c0-8a53-f7a6f92b75af" providerId="ADAL" clId="{4EB1C743-7A14-4F3D-B65A-1B6F413F3448}" dt="2024-08-27T09:26:04.217" v="3082" actId="478"/>
          <ac:graphicFrameMkLst>
            <pc:docMk/>
            <pc:sldMk cId="1633484327" sldId="257"/>
            <ac:graphicFrameMk id="10" creationId="{0B545585-5FDF-036E-75AA-D4784675C1D8}"/>
          </ac:graphicFrameMkLst>
        </pc:graphicFrameChg>
        <pc:picChg chg="add mod modCrop">
          <ac:chgData name="HAKIZA, Sandrine" userId="332ad4c0-3f53-45c0-8a53-f7a6f92b75af" providerId="ADAL" clId="{4EB1C743-7A14-4F3D-B65A-1B6F413F3448}" dt="2024-09-24T15:25:21.957" v="5910" actId="1035"/>
          <ac:picMkLst>
            <pc:docMk/>
            <pc:sldMk cId="1633484327" sldId="257"/>
            <ac:picMk id="3" creationId="{EA90C414-BFBE-1ECE-66D8-8B5462920A96}"/>
          </ac:picMkLst>
        </pc:picChg>
        <pc:picChg chg="del">
          <ac:chgData name="HAKIZA, Sandrine" userId="332ad4c0-3f53-45c0-8a53-f7a6f92b75af" providerId="ADAL" clId="{4EB1C743-7A14-4F3D-B65A-1B6F413F3448}" dt="2024-08-27T09:25:50.895" v="3077" actId="478"/>
          <ac:picMkLst>
            <pc:docMk/>
            <pc:sldMk cId="1633484327" sldId="257"/>
            <ac:picMk id="4" creationId="{464BA9BD-5DB6-E1A3-0697-A76F55B1D469}"/>
          </ac:picMkLst>
        </pc:picChg>
      </pc:sldChg>
      <pc:sldChg chg="del">
        <pc:chgData name="HAKIZA, Sandrine" userId="332ad4c0-3f53-45c0-8a53-f7a6f92b75af" providerId="ADAL" clId="{4EB1C743-7A14-4F3D-B65A-1B6F413F3448}" dt="2024-08-26T13:28:13.648" v="1829" actId="2696"/>
        <pc:sldMkLst>
          <pc:docMk/>
          <pc:sldMk cId="3563648085" sldId="258"/>
        </pc:sldMkLst>
      </pc:sldChg>
      <pc:sldChg chg="delSp modSp mod ord modShow">
        <pc:chgData name="HAKIZA, Sandrine" userId="332ad4c0-3f53-45c0-8a53-f7a6f92b75af" providerId="ADAL" clId="{4EB1C743-7A14-4F3D-B65A-1B6F413F3448}" dt="2024-09-24T14:41:30.422" v="5519" actId="478"/>
        <pc:sldMkLst>
          <pc:docMk/>
          <pc:sldMk cId="1391243640" sldId="260"/>
        </pc:sldMkLst>
        <pc:spChg chg="mod">
          <ac:chgData name="HAKIZA, Sandrine" userId="332ad4c0-3f53-45c0-8a53-f7a6f92b75af" providerId="ADAL" clId="{4EB1C743-7A14-4F3D-B65A-1B6F413F3448}" dt="2024-08-21T13:45:29.239" v="206" actId="1076"/>
          <ac:spMkLst>
            <pc:docMk/>
            <pc:sldMk cId="1391243640" sldId="260"/>
            <ac:spMk id="2" creationId="{69DA52C6-F653-436E-33ED-AA61D5194DB7}"/>
          </ac:spMkLst>
        </pc:spChg>
        <pc:spChg chg="del">
          <ac:chgData name="HAKIZA, Sandrine" userId="332ad4c0-3f53-45c0-8a53-f7a6f92b75af" providerId="ADAL" clId="{4EB1C743-7A14-4F3D-B65A-1B6F413F3448}" dt="2024-09-24T14:41:30.422" v="5519" actId="478"/>
          <ac:spMkLst>
            <pc:docMk/>
            <pc:sldMk cId="1391243640" sldId="260"/>
            <ac:spMk id="6" creationId="{70519471-C10F-E16B-746B-836A72BEF69E}"/>
          </ac:spMkLst>
        </pc:spChg>
        <pc:picChg chg="mod modCrop">
          <ac:chgData name="HAKIZA, Sandrine" userId="332ad4c0-3f53-45c0-8a53-f7a6f92b75af" providerId="ADAL" clId="{4EB1C743-7A14-4F3D-B65A-1B6F413F3448}" dt="2024-09-24T14:41:27.009" v="5518" actId="732"/>
          <ac:picMkLst>
            <pc:docMk/>
            <pc:sldMk cId="1391243640" sldId="260"/>
            <ac:picMk id="4" creationId="{77906361-0C98-AD9E-5AD4-DE36EFAE324C}"/>
          </ac:picMkLst>
        </pc:picChg>
      </pc:sldChg>
      <pc:sldChg chg="del">
        <pc:chgData name="HAKIZA, Sandrine" userId="332ad4c0-3f53-45c0-8a53-f7a6f92b75af" providerId="ADAL" clId="{4EB1C743-7A14-4F3D-B65A-1B6F413F3448}" dt="2024-08-27T10:39:25.003" v="3625" actId="2696"/>
        <pc:sldMkLst>
          <pc:docMk/>
          <pc:sldMk cId="4245765568" sldId="263"/>
        </pc:sldMkLst>
      </pc:sldChg>
      <pc:sldChg chg="addSp delSp modSp mod">
        <pc:chgData name="HAKIZA, Sandrine" userId="332ad4c0-3f53-45c0-8a53-f7a6f92b75af" providerId="ADAL" clId="{4EB1C743-7A14-4F3D-B65A-1B6F413F3448}" dt="2024-08-21T13:53:58.126" v="293" actId="1076"/>
        <pc:sldMkLst>
          <pc:docMk/>
          <pc:sldMk cId="1849149690" sldId="267"/>
        </pc:sldMkLst>
        <pc:spChg chg="mod">
          <ac:chgData name="HAKIZA, Sandrine" userId="332ad4c0-3f53-45c0-8a53-f7a6f92b75af" providerId="ADAL" clId="{4EB1C743-7A14-4F3D-B65A-1B6F413F3448}" dt="2024-08-21T13:53:58.126" v="293" actId="1076"/>
          <ac:spMkLst>
            <pc:docMk/>
            <pc:sldMk cId="1849149690" sldId="267"/>
            <ac:spMk id="2" creationId="{F9ABDD83-AA7D-D4F7-CA2F-F4463646B110}"/>
          </ac:spMkLst>
        </pc:spChg>
        <pc:spChg chg="del">
          <ac:chgData name="HAKIZA, Sandrine" userId="332ad4c0-3f53-45c0-8a53-f7a6f92b75af" providerId="ADAL" clId="{4EB1C743-7A14-4F3D-B65A-1B6F413F3448}" dt="2024-08-21T13:20:04.678" v="23" actId="478"/>
          <ac:spMkLst>
            <pc:docMk/>
            <pc:sldMk cId="1849149690" sldId="267"/>
            <ac:spMk id="3" creationId="{5EA47953-3833-0FD7-DBD7-5670166C8A8A}"/>
          </ac:spMkLst>
        </pc:spChg>
        <pc:spChg chg="add del mod">
          <ac:chgData name="HAKIZA, Sandrine" userId="332ad4c0-3f53-45c0-8a53-f7a6f92b75af" providerId="ADAL" clId="{4EB1C743-7A14-4F3D-B65A-1B6F413F3448}" dt="2024-08-21T13:20:07.320" v="24" actId="478"/>
          <ac:spMkLst>
            <pc:docMk/>
            <pc:sldMk cId="1849149690" sldId="267"/>
            <ac:spMk id="5" creationId="{0BD1FF21-7444-FAE7-58B9-45F4EF44D9B1}"/>
          </ac:spMkLst>
        </pc:spChg>
      </pc:sldChg>
      <pc:sldChg chg="del">
        <pc:chgData name="HAKIZA, Sandrine" userId="332ad4c0-3f53-45c0-8a53-f7a6f92b75af" providerId="ADAL" clId="{4EB1C743-7A14-4F3D-B65A-1B6F413F3448}" dt="2024-08-27T10:51:53.313" v="3739" actId="2696"/>
        <pc:sldMkLst>
          <pc:docMk/>
          <pc:sldMk cId="3913113791" sldId="268"/>
        </pc:sldMkLst>
      </pc:sldChg>
      <pc:sldChg chg="modSp mod ord modShow">
        <pc:chgData name="HAKIZA, Sandrine" userId="332ad4c0-3f53-45c0-8a53-f7a6f92b75af" providerId="ADAL" clId="{4EB1C743-7A14-4F3D-B65A-1B6F413F3448}" dt="2024-08-21T13:46:45.356" v="221"/>
        <pc:sldMkLst>
          <pc:docMk/>
          <pc:sldMk cId="2250601260" sldId="271"/>
        </pc:sldMkLst>
        <pc:spChg chg="mod">
          <ac:chgData name="HAKIZA, Sandrine" userId="332ad4c0-3f53-45c0-8a53-f7a6f92b75af" providerId="ADAL" clId="{4EB1C743-7A14-4F3D-B65A-1B6F413F3448}" dt="2024-08-21T13:46:29.758" v="219" actId="1076"/>
          <ac:spMkLst>
            <pc:docMk/>
            <pc:sldMk cId="2250601260" sldId="271"/>
            <ac:spMk id="2" creationId="{69DA52C6-F653-436E-33ED-AA61D5194DB7}"/>
          </ac:spMkLst>
        </pc:spChg>
        <pc:picChg chg="mod">
          <ac:chgData name="HAKIZA, Sandrine" userId="332ad4c0-3f53-45c0-8a53-f7a6f92b75af" providerId="ADAL" clId="{4EB1C743-7A14-4F3D-B65A-1B6F413F3448}" dt="2024-08-21T13:46:22.803" v="218" actId="1076"/>
          <ac:picMkLst>
            <pc:docMk/>
            <pc:sldMk cId="2250601260" sldId="271"/>
            <ac:picMk id="11" creationId="{C11E74B1-5519-E714-C549-BF0C68CA900E}"/>
          </ac:picMkLst>
        </pc:picChg>
      </pc:sldChg>
      <pc:sldChg chg="delSp modSp mod ord modShow">
        <pc:chgData name="HAKIZA, Sandrine" userId="332ad4c0-3f53-45c0-8a53-f7a6f92b75af" providerId="ADAL" clId="{4EB1C743-7A14-4F3D-B65A-1B6F413F3448}" dt="2024-08-29T09:50:42.139" v="4878" actId="207"/>
        <pc:sldMkLst>
          <pc:docMk/>
          <pc:sldMk cId="1622940651" sldId="272"/>
        </pc:sldMkLst>
        <pc:spChg chg="mod">
          <ac:chgData name="HAKIZA, Sandrine" userId="332ad4c0-3f53-45c0-8a53-f7a6f92b75af" providerId="ADAL" clId="{4EB1C743-7A14-4F3D-B65A-1B6F413F3448}" dt="2024-08-21T13:47:29.664" v="231" actId="1076"/>
          <ac:spMkLst>
            <pc:docMk/>
            <pc:sldMk cId="1622940651" sldId="272"/>
            <ac:spMk id="2" creationId="{69DA52C6-F653-436E-33ED-AA61D5194DB7}"/>
          </ac:spMkLst>
        </pc:spChg>
        <pc:spChg chg="del mod">
          <ac:chgData name="HAKIZA, Sandrine" userId="332ad4c0-3f53-45c0-8a53-f7a6f92b75af" providerId="ADAL" clId="{4EB1C743-7A14-4F3D-B65A-1B6F413F3448}" dt="2024-08-21T13:47:17.068" v="230"/>
          <ac:spMkLst>
            <pc:docMk/>
            <pc:sldMk cId="1622940651" sldId="272"/>
            <ac:spMk id="14" creationId="{A1124FF6-5EFC-3269-DE55-67CF2901E7FC}"/>
          </ac:spMkLst>
        </pc:spChg>
        <pc:picChg chg="mod">
          <ac:chgData name="HAKIZA, Sandrine" userId="332ad4c0-3f53-45c0-8a53-f7a6f92b75af" providerId="ADAL" clId="{4EB1C743-7A14-4F3D-B65A-1B6F413F3448}" dt="2024-08-29T09:50:42.139" v="4878" actId="207"/>
          <ac:picMkLst>
            <pc:docMk/>
            <pc:sldMk cId="1622940651" sldId="272"/>
            <ac:picMk id="10" creationId="{D7CF86F4-8D77-43A8-9537-924357B94C01}"/>
          </ac:picMkLst>
        </pc:picChg>
      </pc:sldChg>
      <pc:sldChg chg="addSp delSp modSp mod">
        <pc:chgData name="HAKIZA, Sandrine" userId="332ad4c0-3f53-45c0-8a53-f7a6f92b75af" providerId="ADAL" clId="{4EB1C743-7A14-4F3D-B65A-1B6F413F3448}" dt="2024-08-27T09:41:53.947" v="3221" actId="1035"/>
        <pc:sldMkLst>
          <pc:docMk/>
          <pc:sldMk cId="1235488705" sldId="275"/>
        </pc:sldMkLst>
        <pc:spChg chg="del mod">
          <ac:chgData name="HAKIZA, Sandrine" userId="332ad4c0-3f53-45c0-8a53-f7a6f92b75af" providerId="ADAL" clId="{4EB1C743-7A14-4F3D-B65A-1B6F413F3448}" dt="2024-08-27T09:40:34.872" v="3210" actId="478"/>
          <ac:spMkLst>
            <pc:docMk/>
            <pc:sldMk cId="1235488705" sldId="275"/>
            <ac:spMk id="2" creationId="{F9ABDD83-AA7D-D4F7-CA2F-F4463646B110}"/>
          </ac:spMkLst>
        </pc:spChg>
        <pc:spChg chg="del">
          <ac:chgData name="HAKIZA, Sandrine" userId="332ad4c0-3f53-45c0-8a53-f7a6f92b75af" providerId="ADAL" clId="{4EB1C743-7A14-4F3D-B65A-1B6F413F3448}" dt="2024-08-26T13:40:31.274" v="2004" actId="478"/>
          <ac:spMkLst>
            <pc:docMk/>
            <pc:sldMk cId="1235488705" sldId="275"/>
            <ac:spMk id="3" creationId="{5EA47953-3833-0FD7-DBD7-5670166C8A8A}"/>
          </ac:spMkLst>
        </pc:spChg>
        <pc:spChg chg="add del mod">
          <ac:chgData name="HAKIZA, Sandrine" userId="332ad4c0-3f53-45c0-8a53-f7a6f92b75af" providerId="ADAL" clId="{4EB1C743-7A14-4F3D-B65A-1B6F413F3448}" dt="2024-08-26T13:40:35.912" v="2005" actId="478"/>
          <ac:spMkLst>
            <pc:docMk/>
            <pc:sldMk cId="1235488705" sldId="275"/>
            <ac:spMk id="5" creationId="{53DC1C31-F7FB-5108-79F8-1D9145D4AE0B}"/>
          </ac:spMkLst>
        </pc:spChg>
        <pc:spChg chg="add mod">
          <ac:chgData name="HAKIZA, Sandrine" userId="332ad4c0-3f53-45c0-8a53-f7a6f92b75af" providerId="ADAL" clId="{4EB1C743-7A14-4F3D-B65A-1B6F413F3448}" dt="2024-08-27T09:41:53.947" v="3221" actId="1035"/>
          <ac:spMkLst>
            <pc:docMk/>
            <pc:sldMk cId="1235488705" sldId="275"/>
            <ac:spMk id="6" creationId="{8AF36533-A012-1231-94F2-1AECE306D7E4}"/>
          </ac:spMkLst>
        </pc:spChg>
        <pc:spChg chg="add del mod">
          <ac:chgData name="HAKIZA, Sandrine" userId="332ad4c0-3f53-45c0-8a53-f7a6f92b75af" providerId="ADAL" clId="{4EB1C743-7A14-4F3D-B65A-1B6F413F3448}" dt="2024-08-27T09:40:38.949" v="3212" actId="478"/>
          <ac:spMkLst>
            <pc:docMk/>
            <pc:sldMk cId="1235488705" sldId="275"/>
            <ac:spMk id="8" creationId="{91AE41EC-C11F-F9CC-BF8D-CE6447FE8CB7}"/>
          </ac:spMkLst>
        </pc:spChg>
        <pc:spChg chg="add mod">
          <ac:chgData name="HAKIZA, Sandrine" userId="332ad4c0-3f53-45c0-8a53-f7a6f92b75af" providerId="ADAL" clId="{4EB1C743-7A14-4F3D-B65A-1B6F413F3448}" dt="2024-08-27T09:40:35.289" v="3211"/>
          <ac:spMkLst>
            <pc:docMk/>
            <pc:sldMk cId="1235488705" sldId="275"/>
            <ac:spMk id="9" creationId="{83ACAB99-A24E-624D-74E3-C25AEEA07CD3}"/>
          </ac:spMkLst>
        </pc:spChg>
      </pc:sldChg>
      <pc:sldChg chg="modSp mod">
        <pc:chgData name="HAKIZA, Sandrine" userId="332ad4c0-3f53-45c0-8a53-f7a6f92b75af" providerId="ADAL" clId="{4EB1C743-7A14-4F3D-B65A-1B6F413F3448}" dt="2024-08-27T09:43:33.729" v="3245" actId="1076"/>
        <pc:sldMkLst>
          <pc:docMk/>
          <pc:sldMk cId="1023977046" sldId="276"/>
        </pc:sldMkLst>
        <pc:spChg chg="mod">
          <ac:chgData name="HAKIZA, Sandrine" userId="332ad4c0-3f53-45c0-8a53-f7a6f92b75af" providerId="ADAL" clId="{4EB1C743-7A14-4F3D-B65A-1B6F413F3448}" dt="2024-08-27T09:43:33.729" v="3245" actId="1076"/>
          <ac:spMkLst>
            <pc:docMk/>
            <pc:sldMk cId="1023977046" sldId="276"/>
            <ac:spMk id="2" creationId="{F9ABDD83-AA7D-D4F7-CA2F-F4463646B110}"/>
          </ac:spMkLst>
        </pc:spChg>
        <pc:spChg chg="mod">
          <ac:chgData name="HAKIZA, Sandrine" userId="332ad4c0-3f53-45c0-8a53-f7a6f92b75af" providerId="ADAL" clId="{4EB1C743-7A14-4F3D-B65A-1B6F413F3448}" dt="2024-08-27T09:43:19.430" v="3244" actId="1076"/>
          <ac:spMkLst>
            <pc:docMk/>
            <pc:sldMk cId="1023977046" sldId="276"/>
            <ac:spMk id="5" creationId="{CC6CAD6D-FCD5-67A8-5AD3-D6E14DCEA52D}"/>
          </ac:spMkLst>
        </pc:spChg>
      </pc:sldChg>
      <pc:sldChg chg="delSp modSp mod">
        <pc:chgData name="HAKIZA, Sandrine" userId="332ad4c0-3f53-45c0-8a53-f7a6f92b75af" providerId="ADAL" clId="{4EB1C743-7A14-4F3D-B65A-1B6F413F3448}" dt="2024-09-24T14:38:27.354" v="5501" actId="1037"/>
        <pc:sldMkLst>
          <pc:docMk/>
          <pc:sldMk cId="2776993869" sldId="277"/>
        </pc:sldMkLst>
        <pc:spChg chg="mod">
          <ac:chgData name="HAKIZA, Sandrine" userId="332ad4c0-3f53-45c0-8a53-f7a6f92b75af" providerId="ADAL" clId="{4EB1C743-7A14-4F3D-B65A-1B6F413F3448}" dt="2024-09-24T14:38:27.354" v="5501" actId="1037"/>
          <ac:spMkLst>
            <pc:docMk/>
            <pc:sldMk cId="2776993869" sldId="277"/>
            <ac:spMk id="3" creationId="{F361D3CF-DD50-EC4F-0869-9B175CED0553}"/>
          </ac:spMkLst>
        </pc:spChg>
        <pc:spChg chg="mod">
          <ac:chgData name="HAKIZA, Sandrine" userId="332ad4c0-3f53-45c0-8a53-f7a6f92b75af" providerId="ADAL" clId="{4EB1C743-7A14-4F3D-B65A-1B6F413F3448}" dt="2024-08-21T14:00:08.365" v="335" actId="1076"/>
          <ac:spMkLst>
            <pc:docMk/>
            <pc:sldMk cId="2776993869" sldId="277"/>
            <ac:spMk id="4" creationId="{AABE3416-81E7-6656-F411-CB7DE453FEE5}"/>
          </ac:spMkLst>
        </pc:spChg>
        <pc:spChg chg="del">
          <ac:chgData name="HAKIZA, Sandrine" userId="332ad4c0-3f53-45c0-8a53-f7a6f92b75af" providerId="ADAL" clId="{4EB1C743-7A14-4F3D-B65A-1B6F413F3448}" dt="2024-08-21T14:00:11.085" v="336" actId="478"/>
          <ac:spMkLst>
            <pc:docMk/>
            <pc:sldMk cId="2776993869" sldId="277"/>
            <ac:spMk id="6" creationId="{1D001FC5-2B46-FA3F-342F-0EFE1BB44DDB}"/>
          </ac:spMkLst>
        </pc:spChg>
        <pc:spChg chg="del mod">
          <ac:chgData name="HAKIZA, Sandrine" userId="332ad4c0-3f53-45c0-8a53-f7a6f92b75af" providerId="ADAL" clId="{4EB1C743-7A14-4F3D-B65A-1B6F413F3448}" dt="2024-08-21T14:00:11.086" v="338"/>
          <ac:spMkLst>
            <pc:docMk/>
            <pc:sldMk cId="2776993869" sldId="277"/>
            <ac:spMk id="8" creationId="{09A11BEC-9C30-66A6-9D18-5D8108452B5E}"/>
          </ac:spMkLst>
        </pc:spChg>
        <pc:picChg chg="mod">
          <ac:chgData name="HAKIZA, Sandrine" userId="332ad4c0-3f53-45c0-8a53-f7a6f92b75af" providerId="ADAL" clId="{4EB1C743-7A14-4F3D-B65A-1B6F413F3448}" dt="2024-08-21T14:00:35.132" v="351" actId="14100"/>
          <ac:picMkLst>
            <pc:docMk/>
            <pc:sldMk cId="2776993869" sldId="277"/>
            <ac:picMk id="7" creationId="{64BCDA44-0833-9303-97A4-3911F3B07149}"/>
          </ac:picMkLst>
        </pc:picChg>
      </pc:sldChg>
      <pc:sldChg chg="addSp delSp modSp mod ord">
        <pc:chgData name="HAKIZA, Sandrine" userId="332ad4c0-3f53-45c0-8a53-f7a6f92b75af" providerId="ADAL" clId="{4EB1C743-7A14-4F3D-B65A-1B6F413F3448}" dt="2024-09-24T14:59:33.247" v="5647" actId="1037"/>
        <pc:sldMkLst>
          <pc:docMk/>
          <pc:sldMk cId="487016366" sldId="279"/>
        </pc:sldMkLst>
        <pc:spChg chg="del">
          <ac:chgData name="HAKIZA, Sandrine" userId="332ad4c0-3f53-45c0-8a53-f7a6f92b75af" providerId="ADAL" clId="{4EB1C743-7A14-4F3D-B65A-1B6F413F3448}" dt="2024-08-21T13:25:42.648" v="28" actId="478"/>
          <ac:spMkLst>
            <pc:docMk/>
            <pc:sldMk cId="487016366" sldId="279"/>
            <ac:spMk id="2" creationId="{6B84BB73-2389-A6D3-B4DC-FA96037363FD}"/>
          </ac:spMkLst>
        </pc:spChg>
        <pc:spChg chg="mod">
          <ac:chgData name="HAKIZA, Sandrine" userId="332ad4c0-3f53-45c0-8a53-f7a6f92b75af" providerId="ADAL" clId="{4EB1C743-7A14-4F3D-B65A-1B6F413F3448}" dt="2024-09-24T14:59:33.247" v="5647" actId="1037"/>
          <ac:spMkLst>
            <pc:docMk/>
            <pc:sldMk cId="487016366" sldId="279"/>
            <ac:spMk id="3" creationId="{BA1739CE-3BBE-E8F9-71C8-443FF649C2CE}"/>
          </ac:spMkLst>
        </pc:spChg>
        <pc:spChg chg="del">
          <ac:chgData name="HAKIZA, Sandrine" userId="332ad4c0-3f53-45c0-8a53-f7a6f92b75af" providerId="ADAL" clId="{4EB1C743-7A14-4F3D-B65A-1B6F413F3448}" dt="2024-08-21T13:27:03.598" v="38" actId="478"/>
          <ac:spMkLst>
            <pc:docMk/>
            <pc:sldMk cId="487016366" sldId="279"/>
            <ac:spMk id="4" creationId="{8CD2E74E-B8F6-CA46-442C-AF5FEE78D030}"/>
          </ac:spMkLst>
        </pc:spChg>
        <pc:spChg chg="add del mod">
          <ac:chgData name="HAKIZA, Sandrine" userId="332ad4c0-3f53-45c0-8a53-f7a6f92b75af" providerId="ADAL" clId="{4EB1C743-7A14-4F3D-B65A-1B6F413F3448}" dt="2024-08-21T13:25:46.620" v="29" actId="478"/>
          <ac:spMkLst>
            <pc:docMk/>
            <pc:sldMk cId="487016366" sldId="279"/>
            <ac:spMk id="6" creationId="{5518E760-6A2E-FD4B-D5F5-9F42F3881DE6}"/>
          </ac:spMkLst>
        </pc:spChg>
        <pc:spChg chg="add del mod">
          <ac:chgData name="HAKIZA, Sandrine" userId="332ad4c0-3f53-45c0-8a53-f7a6f92b75af" providerId="ADAL" clId="{4EB1C743-7A14-4F3D-B65A-1B6F413F3448}" dt="2024-08-21T13:27:06.330" v="39" actId="478"/>
          <ac:spMkLst>
            <pc:docMk/>
            <pc:sldMk cId="487016366" sldId="279"/>
            <ac:spMk id="10" creationId="{68AD826A-1F92-BB31-A9E6-17E8F9559262}"/>
          </ac:spMkLst>
        </pc:spChg>
        <pc:spChg chg="del mod">
          <ac:chgData name="HAKIZA, Sandrine" userId="332ad4c0-3f53-45c0-8a53-f7a6f92b75af" providerId="ADAL" clId="{4EB1C743-7A14-4F3D-B65A-1B6F413F3448}" dt="2024-08-21T13:30:38.600" v="71"/>
          <ac:spMkLst>
            <pc:docMk/>
            <pc:sldMk cId="487016366" sldId="279"/>
            <ac:spMk id="11" creationId="{C32D8C9F-6C39-2ABF-4263-D4572F78A9AB}"/>
          </ac:spMkLst>
        </pc:spChg>
        <pc:spChg chg="add mod">
          <ac:chgData name="HAKIZA, Sandrine" userId="332ad4c0-3f53-45c0-8a53-f7a6f92b75af" providerId="ADAL" clId="{4EB1C743-7A14-4F3D-B65A-1B6F413F3448}" dt="2024-08-21T13:29:59.576" v="62" actId="1076"/>
          <ac:spMkLst>
            <pc:docMk/>
            <pc:sldMk cId="487016366" sldId="279"/>
            <ac:spMk id="12" creationId="{957DB22D-EDB5-8DEE-D597-8D2DB5315E8E}"/>
          </ac:spMkLst>
        </pc:spChg>
        <pc:picChg chg="mod">
          <ac:chgData name="HAKIZA, Sandrine" userId="332ad4c0-3f53-45c0-8a53-f7a6f92b75af" providerId="ADAL" clId="{4EB1C743-7A14-4F3D-B65A-1B6F413F3448}" dt="2024-08-21T13:30:06.846" v="64" actId="1076"/>
          <ac:picMkLst>
            <pc:docMk/>
            <pc:sldMk cId="487016366" sldId="279"/>
            <ac:picMk id="7" creationId="{481E76D0-2F2B-23E7-9CE4-5F10672FE07B}"/>
          </ac:picMkLst>
        </pc:picChg>
        <pc:picChg chg="mod modCrop">
          <ac:chgData name="HAKIZA, Sandrine" userId="332ad4c0-3f53-45c0-8a53-f7a6f92b75af" providerId="ADAL" clId="{4EB1C743-7A14-4F3D-B65A-1B6F413F3448}" dt="2024-08-21T13:30:36.884" v="69" actId="1076"/>
          <ac:picMkLst>
            <pc:docMk/>
            <pc:sldMk cId="487016366" sldId="279"/>
            <ac:picMk id="9" creationId="{B9F5DBEC-0E9B-C14D-1A20-6E4D23ACBCE2}"/>
          </ac:picMkLst>
        </pc:picChg>
      </pc:sldChg>
      <pc:sldChg chg="delSp modSp mod">
        <pc:chgData name="HAKIZA, Sandrine" userId="332ad4c0-3f53-45c0-8a53-f7a6f92b75af" providerId="ADAL" clId="{4EB1C743-7A14-4F3D-B65A-1B6F413F3448}" dt="2024-09-24T14:16:25.305" v="5299" actId="1076"/>
        <pc:sldMkLst>
          <pc:docMk/>
          <pc:sldMk cId="1073046698" sldId="280"/>
        </pc:sldMkLst>
        <pc:spChg chg="mod">
          <ac:chgData name="HAKIZA, Sandrine" userId="332ad4c0-3f53-45c0-8a53-f7a6f92b75af" providerId="ADAL" clId="{4EB1C743-7A14-4F3D-B65A-1B6F413F3448}" dt="2024-09-24T14:16:25.305" v="5299" actId="1076"/>
          <ac:spMkLst>
            <pc:docMk/>
            <pc:sldMk cId="1073046698" sldId="280"/>
            <ac:spMk id="3" creationId="{BA1739CE-3BBE-E8F9-71C8-443FF649C2CE}"/>
          </ac:spMkLst>
        </pc:spChg>
        <pc:spChg chg="mod">
          <ac:chgData name="HAKIZA, Sandrine" userId="332ad4c0-3f53-45c0-8a53-f7a6f92b75af" providerId="ADAL" clId="{4EB1C743-7A14-4F3D-B65A-1B6F413F3448}" dt="2024-08-21T15:43:53.311" v="1396" actId="1076"/>
          <ac:spMkLst>
            <pc:docMk/>
            <pc:sldMk cId="1073046698" sldId="280"/>
            <ac:spMk id="4" creationId="{8CD2E74E-B8F6-CA46-442C-AF5FEE78D030}"/>
          </ac:spMkLst>
        </pc:spChg>
        <pc:spChg chg="del">
          <ac:chgData name="HAKIZA, Sandrine" userId="332ad4c0-3f53-45c0-8a53-f7a6f92b75af" providerId="ADAL" clId="{4EB1C743-7A14-4F3D-B65A-1B6F413F3448}" dt="2024-08-21T15:43:43.082" v="1394" actId="478"/>
          <ac:spMkLst>
            <pc:docMk/>
            <pc:sldMk cId="1073046698" sldId="280"/>
            <ac:spMk id="9" creationId="{61408627-197F-7740-D1AE-806AF75A462B}"/>
          </ac:spMkLst>
        </pc:spChg>
        <pc:spChg chg="del">
          <ac:chgData name="HAKIZA, Sandrine" userId="332ad4c0-3f53-45c0-8a53-f7a6f92b75af" providerId="ADAL" clId="{4EB1C743-7A14-4F3D-B65A-1B6F413F3448}" dt="2024-08-21T15:43:08.869" v="1389" actId="478"/>
          <ac:spMkLst>
            <pc:docMk/>
            <pc:sldMk cId="1073046698" sldId="280"/>
            <ac:spMk id="11" creationId="{BA534701-032E-DF38-B4DB-78423129A665}"/>
          </ac:spMkLst>
        </pc:spChg>
        <pc:spChg chg="del">
          <ac:chgData name="HAKIZA, Sandrine" userId="332ad4c0-3f53-45c0-8a53-f7a6f92b75af" providerId="ADAL" clId="{4EB1C743-7A14-4F3D-B65A-1B6F413F3448}" dt="2024-08-21T15:43:07.224" v="1388" actId="478"/>
          <ac:spMkLst>
            <pc:docMk/>
            <pc:sldMk cId="1073046698" sldId="280"/>
            <ac:spMk id="15" creationId="{3E60FA18-6D1C-3A17-71F5-921BF90919C2}"/>
          </ac:spMkLst>
        </pc:spChg>
        <pc:picChg chg="del">
          <ac:chgData name="HAKIZA, Sandrine" userId="332ad4c0-3f53-45c0-8a53-f7a6f92b75af" providerId="ADAL" clId="{4EB1C743-7A14-4F3D-B65A-1B6F413F3448}" dt="2024-08-21T15:43:09.986" v="1390" actId="478"/>
          <ac:picMkLst>
            <pc:docMk/>
            <pc:sldMk cId="1073046698" sldId="280"/>
            <ac:picMk id="6" creationId="{443AE070-9BE3-287E-26DA-EB3AE3A074F7}"/>
          </ac:picMkLst>
        </pc:picChg>
        <pc:picChg chg="mod">
          <ac:chgData name="HAKIZA, Sandrine" userId="332ad4c0-3f53-45c0-8a53-f7a6f92b75af" providerId="ADAL" clId="{4EB1C743-7A14-4F3D-B65A-1B6F413F3448}" dt="2024-08-21T15:45:59.091" v="1419" actId="14100"/>
          <ac:picMkLst>
            <pc:docMk/>
            <pc:sldMk cId="1073046698" sldId="280"/>
            <ac:picMk id="10" creationId="{57850E4F-B22C-EFF7-C103-3A81D3ACCC45}"/>
          </ac:picMkLst>
        </pc:picChg>
      </pc:sldChg>
      <pc:sldChg chg="del">
        <pc:chgData name="HAKIZA, Sandrine" userId="332ad4c0-3f53-45c0-8a53-f7a6f92b75af" providerId="ADAL" clId="{4EB1C743-7A14-4F3D-B65A-1B6F413F3448}" dt="2024-08-26T15:11:34.745" v="2394" actId="2696"/>
        <pc:sldMkLst>
          <pc:docMk/>
          <pc:sldMk cId="450288236" sldId="282"/>
        </pc:sldMkLst>
      </pc:sldChg>
      <pc:sldChg chg="del">
        <pc:chgData name="HAKIZA, Sandrine" userId="332ad4c0-3f53-45c0-8a53-f7a6f92b75af" providerId="ADAL" clId="{4EB1C743-7A14-4F3D-B65A-1B6F413F3448}" dt="2024-08-26T15:22:13.071" v="2564" actId="2696"/>
        <pc:sldMkLst>
          <pc:docMk/>
          <pc:sldMk cId="2547473610" sldId="2147481819"/>
        </pc:sldMkLst>
      </pc:sldChg>
      <pc:sldChg chg="del">
        <pc:chgData name="HAKIZA, Sandrine" userId="332ad4c0-3f53-45c0-8a53-f7a6f92b75af" providerId="ADAL" clId="{4EB1C743-7A14-4F3D-B65A-1B6F413F3448}" dt="2024-08-26T15:23:12.389" v="2592" actId="2696"/>
        <pc:sldMkLst>
          <pc:docMk/>
          <pc:sldMk cId="1230950901" sldId="2147481918"/>
        </pc:sldMkLst>
      </pc:sldChg>
      <pc:sldChg chg="addSp delSp modSp mod">
        <pc:chgData name="HAKIZA, Sandrine" userId="332ad4c0-3f53-45c0-8a53-f7a6f92b75af" providerId="ADAL" clId="{4EB1C743-7A14-4F3D-B65A-1B6F413F3448}" dt="2024-09-24T15:24:53.862" v="5900" actId="1037"/>
        <pc:sldMkLst>
          <pc:docMk/>
          <pc:sldMk cId="179039806" sldId="2147481920"/>
        </pc:sldMkLst>
        <pc:spChg chg="mod">
          <ac:chgData name="HAKIZA, Sandrine" userId="332ad4c0-3f53-45c0-8a53-f7a6f92b75af" providerId="ADAL" clId="{4EB1C743-7A14-4F3D-B65A-1B6F413F3448}" dt="2024-09-24T15:24:53.862" v="5900" actId="1037"/>
          <ac:spMkLst>
            <pc:docMk/>
            <pc:sldMk cId="179039806" sldId="2147481920"/>
            <ac:spMk id="3" creationId="{1AD388ED-0BA1-7BB8-311C-ED46725F63A3}"/>
          </ac:spMkLst>
        </pc:spChg>
        <pc:spChg chg="del mod">
          <ac:chgData name="HAKIZA, Sandrine" userId="332ad4c0-3f53-45c0-8a53-f7a6f92b75af" providerId="ADAL" clId="{4EB1C743-7A14-4F3D-B65A-1B6F413F3448}" dt="2024-08-27T09:22:35.161" v="3065" actId="478"/>
          <ac:spMkLst>
            <pc:docMk/>
            <pc:sldMk cId="179039806" sldId="2147481920"/>
            <ac:spMk id="5" creationId="{BDBE4BD8-EC04-63AE-3E74-079A3A5124E6}"/>
          </ac:spMkLst>
        </pc:spChg>
        <pc:spChg chg="mod">
          <ac:chgData name="HAKIZA, Sandrine" userId="332ad4c0-3f53-45c0-8a53-f7a6f92b75af" providerId="ADAL" clId="{4EB1C743-7A14-4F3D-B65A-1B6F413F3448}" dt="2024-08-27T09:24:04.467" v="3076" actId="14100"/>
          <ac:spMkLst>
            <pc:docMk/>
            <pc:sldMk cId="179039806" sldId="2147481920"/>
            <ac:spMk id="7" creationId="{84EF7EC4-358C-8EF8-9B78-A95E202AC9FD}"/>
          </ac:spMkLst>
        </pc:spChg>
        <pc:picChg chg="del">
          <ac:chgData name="HAKIZA, Sandrine" userId="332ad4c0-3f53-45c0-8a53-f7a6f92b75af" providerId="ADAL" clId="{4EB1C743-7A14-4F3D-B65A-1B6F413F3448}" dt="2024-08-27T09:23:11.553" v="3066" actId="478"/>
          <ac:picMkLst>
            <pc:docMk/>
            <pc:sldMk cId="179039806" sldId="2147481920"/>
            <ac:picMk id="4" creationId="{E97E1313-902B-F814-6C95-D02CE11263F5}"/>
          </ac:picMkLst>
        </pc:picChg>
        <pc:picChg chg="add mod">
          <ac:chgData name="HAKIZA, Sandrine" userId="332ad4c0-3f53-45c0-8a53-f7a6f92b75af" providerId="ADAL" clId="{4EB1C743-7A14-4F3D-B65A-1B6F413F3448}" dt="2024-08-27T09:23:40.753" v="3073" actId="1076"/>
          <ac:picMkLst>
            <pc:docMk/>
            <pc:sldMk cId="179039806" sldId="2147481920"/>
            <ac:picMk id="6" creationId="{AC5A04B4-5453-DEFC-DA9F-22AFBFF78775}"/>
          </ac:picMkLst>
        </pc:picChg>
      </pc:sldChg>
      <pc:sldChg chg="delSp modSp del mod">
        <pc:chgData name="HAKIZA, Sandrine" userId="332ad4c0-3f53-45c0-8a53-f7a6f92b75af" providerId="ADAL" clId="{4EB1C743-7A14-4F3D-B65A-1B6F413F3448}" dt="2024-08-21T15:16:41.526" v="1065" actId="2696"/>
        <pc:sldMkLst>
          <pc:docMk/>
          <pc:sldMk cId="3921022847" sldId="2147481921"/>
        </pc:sldMkLst>
        <pc:spChg chg="mod">
          <ac:chgData name="HAKIZA, Sandrine" userId="332ad4c0-3f53-45c0-8a53-f7a6f92b75af" providerId="ADAL" clId="{4EB1C743-7A14-4F3D-B65A-1B6F413F3448}" dt="2024-08-21T15:13:31.894" v="1031" actId="14100"/>
          <ac:spMkLst>
            <pc:docMk/>
            <pc:sldMk cId="3921022847" sldId="2147481921"/>
            <ac:spMk id="4" creationId="{61524D61-96C4-69F4-5D9E-712D38BF4C3D}"/>
          </ac:spMkLst>
        </pc:spChg>
        <pc:spChg chg="del mod">
          <ac:chgData name="HAKIZA, Sandrine" userId="332ad4c0-3f53-45c0-8a53-f7a6f92b75af" providerId="ADAL" clId="{4EB1C743-7A14-4F3D-B65A-1B6F413F3448}" dt="2024-08-21T15:13:26.067" v="1029"/>
          <ac:spMkLst>
            <pc:docMk/>
            <pc:sldMk cId="3921022847" sldId="2147481921"/>
            <ac:spMk id="25" creationId="{7D9BD017-4916-49F0-D426-DAEDFEE00616}"/>
          </ac:spMkLst>
        </pc:spChg>
      </pc:sldChg>
      <pc:sldChg chg="addSp delSp modSp del mod ord">
        <pc:chgData name="HAKIZA, Sandrine" userId="332ad4c0-3f53-45c0-8a53-f7a6f92b75af" providerId="ADAL" clId="{4EB1C743-7A14-4F3D-B65A-1B6F413F3448}" dt="2024-08-27T10:41:46.087" v="3658" actId="2696"/>
        <pc:sldMkLst>
          <pc:docMk/>
          <pc:sldMk cId="3987021944" sldId="2147481923"/>
        </pc:sldMkLst>
        <pc:spChg chg="mod">
          <ac:chgData name="HAKIZA, Sandrine" userId="332ad4c0-3f53-45c0-8a53-f7a6f92b75af" providerId="ADAL" clId="{4EB1C743-7A14-4F3D-B65A-1B6F413F3448}" dt="2024-08-27T10:40:17.288" v="3635" actId="1076"/>
          <ac:spMkLst>
            <pc:docMk/>
            <pc:sldMk cId="3987021944" sldId="2147481923"/>
            <ac:spMk id="2" creationId="{FF8E4896-5646-6598-3C48-418943A9502A}"/>
          </ac:spMkLst>
        </pc:spChg>
        <pc:spChg chg="del mod">
          <ac:chgData name="HAKIZA, Sandrine" userId="332ad4c0-3f53-45c0-8a53-f7a6f92b75af" providerId="ADAL" clId="{4EB1C743-7A14-4F3D-B65A-1B6F413F3448}" dt="2024-08-27T10:40:03.101" v="3629" actId="478"/>
          <ac:spMkLst>
            <pc:docMk/>
            <pc:sldMk cId="3987021944" sldId="2147481923"/>
            <ac:spMk id="6" creationId="{E9538D17-B5EF-A938-D41C-429AFB889858}"/>
          </ac:spMkLst>
        </pc:spChg>
        <pc:spChg chg="del">
          <ac:chgData name="HAKIZA, Sandrine" userId="332ad4c0-3f53-45c0-8a53-f7a6f92b75af" providerId="ADAL" clId="{4EB1C743-7A14-4F3D-B65A-1B6F413F3448}" dt="2024-08-27T10:39:29.472" v="3626" actId="478"/>
          <ac:spMkLst>
            <pc:docMk/>
            <pc:sldMk cId="3987021944" sldId="2147481923"/>
            <ac:spMk id="7" creationId="{1AF0AEB8-1554-CC20-F359-D85FF69759EE}"/>
          </ac:spMkLst>
        </pc:spChg>
        <pc:spChg chg="del mod">
          <ac:chgData name="HAKIZA, Sandrine" userId="332ad4c0-3f53-45c0-8a53-f7a6f92b75af" providerId="ADAL" clId="{4EB1C743-7A14-4F3D-B65A-1B6F413F3448}" dt="2024-08-27T10:41:08.560" v="3650"/>
          <ac:spMkLst>
            <pc:docMk/>
            <pc:sldMk cId="3987021944" sldId="2147481923"/>
            <ac:spMk id="9" creationId="{603AA043-86A9-B561-DAB4-0D0371C6E18B}"/>
          </ac:spMkLst>
        </pc:spChg>
        <pc:picChg chg="add mod">
          <ac:chgData name="HAKIZA, Sandrine" userId="332ad4c0-3f53-45c0-8a53-f7a6f92b75af" providerId="ADAL" clId="{4EB1C743-7A14-4F3D-B65A-1B6F413F3448}" dt="2024-08-27T10:40:36.429" v="3640" actId="1076"/>
          <ac:picMkLst>
            <pc:docMk/>
            <pc:sldMk cId="3987021944" sldId="2147481923"/>
            <ac:picMk id="4" creationId="{C2C24603-F2A9-0C66-2B46-3751D7B3560D}"/>
          </ac:picMkLst>
        </pc:picChg>
        <pc:picChg chg="del">
          <ac:chgData name="HAKIZA, Sandrine" userId="332ad4c0-3f53-45c0-8a53-f7a6f92b75af" providerId="ADAL" clId="{4EB1C743-7A14-4F3D-B65A-1B6F413F3448}" dt="2024-08-27T10:39:50.702" v="3627" actId="478"/>
          <ac:picMkLst>
            <pc:docMk/>
            <pc:sldMk cId="3987021944" sldId="2147481923"/>
            <ac:picMk id="5" creationId="{5E341C0F-8C6E-D6E4-6590-1AEEBBBD7822}"/>
          </ac:picMkLst>
        </pc:picChg>
      </pc:sldChg>
      <pc:sldChg chg="addSp delSp modSp mod">
        <pc:chgData name="HAKIZA, Sandrine" userId="332ad4c0-3f53-45c0-8a53-f7a6f92b75af" providerId="ADAL" clId="{4EB1C743-7A14-4F3D-B65A-1B6F413F3448}" dt="2024-09-25T08:58:47.398" v="6140" actId="1038"/>
        <pc:sldMkLst>
          <pc:docMk/>
          <pc:sldMk cId="2858141027" sldId="2147481924"/>
        </pc:sldMkLst>
        <pc:spChg chg="mod">
          <ac:chgData name="HAKIZA, Sandrine" userId="332ad4c0-3f53-45c0-8a53-f7a6f92b75af" providerId="ADAL" clId="{4EB1C743-7A14-4F3D-B65A-1B6F413F3448}" dt="2024-09-24T15:30:12.627" v="6125" actId="1037"/>
          <ac:spMkLst>
            <pc:docMk/>
            <pc:sldMk cId="2858141027" sldId="2147481924"/>
            <ac:spMk id="4" creationId="{8F2FCB88-ACD8-4E3B-5B04-0EC2F037F0E2}"/>
          </ac:spMkLst>
        </pc:spChg>
        <pc:spChg chg="mod">
          <ac:chgData name="HAKIZA, Sandrine" userId="332ad4c0-3f53-45c0-8a53-f7a6f92b75af" providerId="ADAL" clId="{4EB1C743-7A14-4F3D-B65A-1B6F413F3448}" dt="2024-08-27T10:10:25.497" v="3414" actId="1076"/>
          <ac:spMkLst>
            <pc:docMk/>
            <pc:sldMk cId="2858141027" sldId="2147481924"/>
            <ac:spMk id="6" creationId="{EABA5F44-190A-7D71-6779-351B22F2EF3D}"/>
          </ac:spMkLst>
        </pc:spChg>
        <pc:spChg chg="del">
          <ac:chgData name="HAKIZA, Sandrine" userId="332ad4c0-3f53-45c0-8a53-f7a6f92b75af" providerId="ADAL" clId="{4EB1C743-7A14-4F3D-B65A-1B6F413F3448}" dt="2024-08-27T10:09:59.752" v="3406" actId="478"/>
          <ac:spMkLst>
            <pc:docMk/>
            <pc:sldMk cId="2858141027" sldId="2147481924"/>
            <ac:spMk id="8" creationId="{0EEEBD9B-0E5D-11C1-883E-B02FB9038C48}"/>
          </ac:spMkLst>
        </pc:spChg>
        <pc:graphicFrameChg chg="del mod">
          <ac:chgData name="HAKIZA, Sandrine" userId="332ad4c0-3f53-45c0-8a53-f7a6f92b75af" providerId="ADAL" clId="{4EB1C743-7A14-4F3D-B65A-1B6F413F3448}" dt="2024-08-27T10:10:05.499" v="3408" actId="478"/>
          <ac:graphicFrameMkLst>
            <pc:docMk/>
            <pc:sldMk cId="2858141027" sldId="2147481924"/>
            <ac:graphicFrameMk id="7" creationId="{60D7C035-A0BC-89B8-C500-A86331A539F0}"/>
          </ac:graphicFrameMkLst>
        </pc:graphicFrameChg>
        <pc:picChg chg="add mod modCrop">
          <ac:chgData name="HAKIZA, Sandrine" userId="332ad4c0-3f53-45c0-8a53-f7a6f92b75af" providerId="ADAL" clId="{4EB1C743-7A14-4F3D-B65A-1B6F413F3448}" dt="2024-09-25T08:58:47.398" v="6140" actId="1038"/>
          <ac:picMkLst>
            <pc:docMk/>
            <pc:sldMk cId="2858141027" sldId="2147481924"/>
            <ac:picMk id="3" creationId="{3C2B678E-C635-C2E6-34A3-38D6BE28350A}"/>
          </ac:picMkLst>
        </pc:picChg>
        <pc:picChg chg="del">
          <ac:chgData name="HAKIZA, Sandrine" userId="332ad4c0-3f53-45c0-8a53-f7a6f92b75af" providerId="ADAL" clId="{4EB1C743-7A14-4F3D-B65A-1B6F413F3448}" dt="2024-08-27T10:10:52.480" v="3415" actId="478"/>
          <ac:picMkLst>
            <pc:docMk/>
            <pc:sldMk cId="2858141027" sldId="2147481924"/>
            <ac:picMk id="9" creationId="{976824EE-E8DA-CA04-9152-3D1593EF52DB}"/>
          </ac:picMkLst>
        </pc:picChg>
      </pc:sldChg>
      <pc:sldChg chg="modSp mod">
        <pc:chgData name="HAKIZA, Sandrine" userId="332ad4c0-3f53-45c0-8a53-f7a6f92b75af" providerId="ADAL" clId="{4EB1C743-7A14-4F3D-B65A-1B6F413F3448}" dt="2024-08-27T10:45:13.441" v="3693" actId="1076"/>
        <pc:sldMkLst>
          <pc:docMk/>
          <pc:sldMk cId="2862303645" sldId="2147481926"/>
        </pc:sldMkLst>
        <pc:spChg chg="mod">
          <ac:chgData name="HAKIZA, Sandrine" userId="332ad4c0-3f53-45c0-8a53-f7a6f92b75af" providerId="ADAL" clId="{4EB1C743-7A14-4F3D-B65A-1B6F413F3448}" dt="2024-08-27T10:45:13.441" v="3693" actId="1076"/>
          <ac:spMkLst>
            <pc:docMk/>
            <pc:sldMk cId="2862303645" sldId="2147481926"/>
            <ac:spMk id="2" creationId="{F9ABDD83-AA7D-D4F7-CA2F-F4463646B110}"/>
          </ac:spMkLst>
        </pc:spChg>
      </pc:sldChg>
      <pc:sldChg chg="delSp modSp mod">
        <pc:chgData name="HAKIZA, Sandrine" userId="332ad4c0-3f53-45c0-8a53-f7a6f92b75af" providerId="ADAL" clId="{4EB1C743-7A14-4F3D-B65A-1B6F413F3448}" dt="2024-09-24T15:29:02.058" v="6098" actId="1037"/>
        <pc:sldMkLst>
          <pc:docMk/>
          <pc:sldMk cId="2316882389" sldId="2147481930"/>
        </pc:sldMkLst>
        <pc:spChg chg="mod">
          <ac:chgData name="HAKIZA, Sandrine" userId="332ad4c0-3f53-45c0-8a53-f7a6f92b75af" providerId="ADAL" clId="{4EB1C743-7A14-4F3D-B65A-1B6F413F3448}" dt="2024-09-24T15:29:02.058" v="6098" actId="1037"/>
          <ac:spMkLst>
            <pc:docMk/>
            <pc:sldMk cId="2316882389" sldId="2147481930"/>
            <ac:spMk id="3" creationId="{7218CDC5-0714-239F-3F50-8DCE474622EA}"/>
          </ac:spMkLst>
        </pc:spChg>
        <pc:spChg chg="mod">
          <ac:chgData name="HAKIZA, Sandrine" userId="332ad4c0-3f53-45c0-8a53-f7a6f92b75af" providerId="ADAL" clId="{4EB1C743-7A14-4F3D-B65A-1B6F413F3448}" dt="2024-08-27T10:01:41.877" v="3341" actId="1076"/>
          <ac:spMkLst>
            <pc:docMk/>
            <pc:sldMk cId="2316882389" sldId="2147481930"/>
            <ac:spMk id="4" creationId="{DD831D85-0DC6-A567-7B86-22CE995AB627}"/>
          </ac:spMkLst>
        </pc:spChg>
        <pc:spChg chg="del">
          <ac:chgData name="HAKIZA, Sandrine" userId="332ad4c0-3f53-45c0-8a53-f7a6f92b75af" providerId="ADAL" clId="{4EB1C743-7A14-4F3D-B65A-1B6F413F3448}" dt="2024-08-27T09:42:18.882" v="3225" actId="478"/>
          <ac:spMkLst>
            <pc:docMk/>
            <pc:sldMk cId="2316882389" sldId="2147481930"/>
            <ac:spMk id="7" creationId="{D6E44942-AE40-B48C-5ED0-96745534305B}"/>
          </ac:spMkLst>
        </pc:spChg>
        <pc:graphicFrameChg chg="del mod">
          <ac:chgData name="HAKIZA, Sandrine" userId="332ad4c0-3f53-45c0-8a53-f7a6f92b75af" providerId="ADAL" clId="{4EB1C743-7A14-4F3D-B65A-1B6F413F3448}" dt="2024-08-27T10:01:21.615" v="3334" actId="478"/>
          <ac:graphicFrameMkLst>
            <pc:docMk/>
            <pc:sldMk cId="2316882389" sldId="2147481930"/>
            <ac:graphicFrameMk id="2" creationId="{4A5820C4-5FDE-F396-5534-54393D490847}"/>
          </ac:graphicFrameMkLst>
        </pc:graphicFrameChg>
        <pc:picChg chg="mod">
          <ac:chgData name="HAKIZA, Sandrine" userId="332ad4c0-3f53-45c0-8a53-f7a6f92b75af" providerId="ADAL" clId="{4EB1C743-7A14-4F3D-B65A-1B6F413F3448}" dt="2024-09-24T15:28:55.309" v="6080" actId="1037"/>
          <ac:picMkLst>
            <pc:docMk/>
            <pc:sldMk cId="2316882389" sldId="2147481930"/>
            <ac:picMk id="8" creationId="{B2DC2869-43D8-E92D-7134-533ECE2E4F8E}"/>
          </ac:picMkLst>
        </pc:picChg>
      </pc:sldChg>
      <pc:sldChg chg="addSp delSp modSp mod">
        <pc:chgData name="HAKIZA, Sandrine" userId="332ad4c0-3f53-45c0-8a53-f7a6f92b75af" providerId="ADAL" clId="{4EB1C743-7A14-4F3D-B65A-1B6F413F3448}" dt="2024-09-24T15:29:44.477" v="6113" actId="1037"/>
        <pc:sldMkLst>
          <pc:docMk/>
          <pc:sldMk cId="1068832173" sldId="2147481931"/>
        </pc:sldMkLst>
        <pc:spChg chg="mod">
          <ac:chgData name="HAKIZA, Sandrine" userId="332ad4c0-3f53-45c0-8a53-f7a6f92b75af" providerId="ADAL" clId="{4EB1C743-7A14-4F3D-B65A-1B6F413F3448}" dt="2024-09-24T15:29:44.477" v="6113" actId="1037"/>
          <ac:spMkLst>
            <pc:docMk/>
            <pc:sldMk cId="1068832173" sldId="2147481931"/>
            <ac:spMk id="3" creationId="{41ADB109-9DC8-9E54-80B8-638839907461}"/>
          </ac:spMkLst>
        </pc:spChg>
        <pc:spChg chg="mod">
          <ac:chgData name="HAKIZA, Sandrine" userId="332ad4c0-3f53-45c0-8a53-f7a6f92b75af" providerId="ADAL" clId="{4EB1C743-7A14-4F3D-B65A-1B6F413F3448}" dt="2024-08-27T10:08:22.745" v="3391" actId="1076"/>
          <ac:spMkLst>
            <pc:docMk/>
            <pc:sldMk cId="1068832173" sldId="2147481931"/>
            <ac:spMk id="4" creationId="{65F2F72A-2878-AAFE-3488-C8E523197F93}"/>
          </ac:spMkLst>
        </pc:spChg>
        <pc:spChg chg="del">
          <ac:chgData name="HAKIZA, Sandrine" userId="332ad4c0-3f53-45c0-8a53-f7a6f92b75af" providerId="ADAL" clId="{4EB1C743-7A14-4F3D-B65A-1B6F413F3448}" dt="2024-08-27T10:07:54.076" v="3381" actId="478"/>
          <ac:spMkLst>
            <pc:docMk/>
            <pc:sldMk cId="1068832173" sldId="2147481931"/>
            <ac:spMk id="7" creationId="{C4ACF59D-F1DD-156D-2D81-FAB5DEED821D}"/>
          </ac:spMkLst>
        </pc:spChg>
        <pc:spChg chg="del mod">
          <ac:chgData name="HAKIZA, Sandrine" userId="332ad4c0-3f53-45c0-8a53-f7a6f92b75af" providerId="ADAL" clId="{4EB1C743-7A14-4F3D-B65A-1B6F413F3448}" dt="2024-08-27T10:08:00.099" v="3383" actId="478"/>
          <ac:spMkLst>
            <pc:docMk/>
            <pc:sldMk cId="1068832173" sldId="2147481931"/>
            <ac:spMk id="8" creationId="{2EA8287E-BE87-A90E-B63B-31B48546B36F}"/>
          </ac:spMkLst>
        </pc:spChg>
        <pc:picChg chg="add mod modCrop">
          <ac:chgData name="HAKIZA, Sandrine" userId="332ad4c0-3f53-45c0-8a53-f7a6f92b75af" providerId="ADAL" clId="{4EB1C743-7A14-4F3D-B65A-1B6F413F3448}" dt="2024-09-24T15:29:39.754" v="6110" actId="1038"/>
          <ac:picMkLst>
            <pc:docMk/>
            <pc:sldMk cId="1068832173" sldId="2147481931"/>
            <ac:picMk id="5" creationId="{02B49E7E-556E-50B4-2E75-87FFFE0F5749}"/>
          </ac:picMkLst>
        </pc:picChg>
        <pc:picChg chg="del mod">
          <ac:chgData name="HAKIZA, Sandrine" userId="332ad4c0-3f53-45c0-8a53-f7a6f92b75af" providerId="ADAL" clId="{4EB1C743-7A14-4F3D-B65A-1B6F413F3448}" dt="2024-08-27T10:09:02.490" v="3395" actId="478"/>
          <ac:picMkLst>
            <pc:docMk/>
            <pc:sldMk cId="1068832173" sldId="2147481931"/>
            <ac:picMk id="6" creationId="{70E21629-1F16-DECB-31C5-4DEB2BD99B6E}"/>
          </ac:picMkLst>
        </pc:picChg>
      </pc:sldChg>
      <pc:sldChg chg="del">
        <pc:chgData name="HAKIZA, Sandrine" userId="332ad4c0-3f53-45c0-8a53-f7a6f92b75af" providerId="ADAL" clId="{4EB1C743-7A14-4F3D-B65A-1B6F413F3448}" dt="2024-08-26T15:22:10.488" v="2563" actId="2696"/>
        <pc:sldMkLst>
          <pc:docMk/>
          <pc:sldMk cId="2856164226" sldId="2147481934"/>
        </pc:sldMkLst>
      </pc:sldChg>
      <pc:sldChg chg="addSp delSp modSp mod ord">
        <pc:chgData name="HAKIZA, Sandrine" userId="332ad4c0-3f53-45c0-8a53-f7a6f92b75af" providerId="ADAL" clId="{4EB1C743-7A14-4F3D-B65A-1B6F413F3448}" dt="2024-09-25T09:01:06.783" v="6210" actId="1037"/>
        <pc:sldMkLst>
          <pc:docMk/>
          <pc:sldMk cId="549276940" sldId="2147481935"/>
        </pc:sldMkLst>
        <pc:spChg chg="mod">
          <ac:chgData name="HAKIZA, Sandrine" userId="332ad4c0-3f53-45c0-8a53-f7a6f92b75af" providerId="ADAL" clId="{4EB1C743-7A14-4F3D-B65A-1B6F413F3448}" dt="2024-09-25T09:01:06.783" v="6210" actId="1037"/>
          <ac:spMkLst>
            <pc:docMk/>
            <pc:sldMk cId="549276940" sldId="2147481935"/>
            <ac:spMk id="3" creationId="{10374226-4037-5A87-F6E0-892FDAA2460D}"/>
          </ac:spMkLst>
        </pc:spChg>
        <pc:spChg chg="mod">
          <ac:chgData name="HAKIZA, Sandrine" userId="332ad4c0-3f53-45c0-8a53-f7a6f92b75af" providerId="ADAL" clId="{4EB1C743-7A14-4F3D-B65A-1B6F413F3448}" dt="2024-08-27T10:33:44.864" v="3572" actId="1076"/>
          <ac:spMkLst>
            <pc:docMk/>
            <pc:sldMk cId="549276940" sldId="2147481935"/>
            <ac:spMk id="4" creationId="{A1A06A38-B03E-366E-0286-28F465486AD9}"/>
          </ac:spMkLst>
        </pc:spChg>
        <pc:spChg chg="del mod">
          <ac:chgData name="HAKIZA, Sandrine" userId="332ad4c0-3f53-45c0-8a53-f7a6f92b75af" providerId="ADAL" clId="{4EB1C743-7A14-4F3D-B65A-1B6F413F3448}" dt="2024-08-27T10:34:02.556" v="3575"/>
          <ac:spMkLst>
            <pc:docMk/>
            <pc:sldMk cId="549276940" sldId="2147481935"/>
            <ac:spMk id="7" creationId="{611A6277-535B-EBED-15BB-7F3F17A30BDC}"/>
          </ac:spMkLst>
        </pc:spChg>
        <pc:spChg chg="del">
          <ac:chgData name="HAKIZA, Sandrine" userId="332ad4c0-3f53-45c0-8a53-f7a6f92b75af" providerId="ADAL" clId="{4EB1C743-7A14-4F3D-B65A-1B6F413F3448}" dt="2024-08-27T10:33:09.952" v="3563" actId="478"/>
          <ac:spMkLst>
            <pc:docMk/>
            <pc:sldMk cId="549276940" sldId="2147481935"/>
            <ac:spMk id="8" creationId="{CD176EE9-F27C-BA91-442E-48CDF99404E4}"/>
          </ac:spMkLst>
        </pc:spChg>
        <pc:picChg chg="add mod modCrop">
          <ac:chgData name="HAKIZA, Sandrine" userId="332ad4c0-3f53-45c0-8a53-f7a6f92b75af" providerId="ADAL" clId="{4EB1C743-7A14-4F3D-B65A-1B6F413F3448}" dt="2024-09-25T09:01:03.596" v="6206" actId="1036"/>
          <ac:picMkLst>
            <pc:docMk/>
            <pc:sldMk cId="549276940" sldId="2147481935"/>
            <ac:picMk id="5" creationId="{0779487D-DB8D-F063-0ABA-8A10FB1DA33F}"/>
          </ac:picMkLst>
        </pc:picChg>
        <pc:picChg chg="del">
          <ac:chgData name="HAKIZA, Sandrine" userId="332ad4c0-3f53-45c0-8a53-f7a6f92b75af" providerId="ADAL" clId="{4EB1C743-7A14-4F3D-B65A-1B6F413F3448}" dt="2024-08-27T10:34:02.556" v="3573" actId="478"/>
          <ac:picMkLst>
            <pc:docMk/>
            <pc:sldMk cId="549276940" sldId="2147481935"/>
            <ac:picMk id="6" creationId="{4489E003-BC9E-3C8B-A555-B6C00D42D383}"/>
          </ac:picMkLst>
        </pc:picChg>
      </pc:sldChg>
      <pc:sldChg chg="addSp delSp modSp del mod">
        <pc:chgData name="HAKIZA, Sandrine" userId="332ad4c0-3f53-45c0-8a53-f7a6f92b75af" providerId="ADAL" clId="{4EB1C743-7A14-4F3D-B65A-1B6F413F3448}" dt="2024-08-21T14:10:41.448" v="478" actId="2696"/>
        <pc:sldMkLst>
          <pc:docMk/>
          <pc:sldMk cId="15706703" sldId="2147481940"/>
        </pc:sldMkLst>
        <pc:spChg chg="mod">
          <ac:chgData name="HAKIZA, Sandrine" userId="332ad4c0-3f53-45c0-8a53-f7a6f92b75af" providerId="ADAL" clId="{4EB1C743-7A14-4F3D-B65A-1B6F413F3448}" dt="2024-08-21T14:08:39.009" v="466" actId="1076"/>
          <ac:spMkLst>
            <pc:docMk/>
            <pc:sldMk cId="15706703" sldId="2147481940"/>
            <ac:spMk id="2" creationId="{F9ABDD83-AA7D-D4F7-CA2F-F4463646B110}"/>
          </ac:spMkLst>
        </pc:spChg>
        <pc:spChg chg="del">
          <ac:chgData name="HAKIZA, Sandrine" userId="332ad4c0-3f53-45c0-8a53-f7a6f92b75af" providerId="ADAL" clId="{4EB1C743-7A14-4F3D-B65A-1B6F413F3448}" dt="2024-08-21T14:08:13.948" v="461" actId="478"/>
          <ac:spMkLst>
            <pc:docMk/>
            <pc:sldMk cId="15706703" sldId="2147481940"/>
            <ac:spMk id="3" creationId="{5EA47953-3833-0FD7-DBD7-5670166C8A8A}"/>
          </ac:spMkLst>
        </pc:spChg>
        <pc:spChg chg="add del mod">
          <ac:chgData name="HAKIZA, Sandrine" userId="332ad4c0-3f53-45c0-8a53-f7a6f92b75af" providerId="ADAL" clId="{4EB1C743-7A14-4F3D-B65A-1B6F413F3448}" dt="2024-08-21T14:08:16.396" v="462" actId="478"/>
          <ac:spMkLst>
            <pc:docMk/>
            <pc:sldMk cId="15706703" sldId="2147481940"/>
            <ac:spMk id="5" creationId="{A6EB9E45-3A9F-B2FD-7CF0-7CA7CE23D680}"/>
          </ac:spMkLst>
        </pc:spChg>
      </pc:sldChg>
      <pc:sldChg chg="delSp modSp mod">
        <pc:chgData name="HAKIZA, Sandrine" userId="332ad4c0-3f53-45c0-8a53-f7a6f92b75af" providerId="ADAL" clId="{4EB1C743-7A14-4F3D-B65A-1B6F413F3448}" dt="2024-09-24T14:38:40.214" v="5513" actId="1037"/>
        <pc:sldMkLst>
          <pc:docMk/>
          <pc:sldMk cId="3280754167" sldId="2147481941"/>
        </pc:sldMkLst>
        <pc:spChg chg="mod">
          <ac:chgData name="HAKIZA, Sandrine" userId="332ad4c0-3f53-45c0-8a53-f7a6f92b75af" providerId="ADAL" clId="{4EB1C743-7A14-4F3D-B65A-1B6F413F3448}" dt="2024-09-24T14:38:40.214" v="5513" actId="1037"/>
          <ac:spMkLst>
            <pc:docMk/>
            <pc:sldMk cId="3280754167" sldId="2147481941"/>
            <ac:spMk id="3" creationId="{F361D3CF-DD50-EC4F-0869-9B175CED0553}"/>
          </ac:spMkLst>
        </pc:spChg>
        <pc:spChg chg="mod">
          <ac:chgData name="HAKIZA, Sandrine" userId="332ad4c0-3f53-45c0-8a53-f7a6f92b75af" providerId="ADAL" clId="{4EB1C743-7A14-4F3D-B65A-1B6F413F3448}" dt="2024-08-21T13:55:59.914" v="309" actId="1076"/>
          <ac:spMkLst>
            <pc:docMk/>
            <pc:sldMk cId="3280754167" sldId="2147481941"/>
            <ac:spMk id="4" creationId="{AABE3416-81E7-6656-F411-CB7DE453FEE5}"/>
          </ac:spMkLst>
        </pc:spChg>
        <pc:spChg chg="del mod">
          <ac:chgData name="HAKIZA, Sandrine" userId="332ad4c0-3f53-45c0-8a53-f7a6f92b75af" providerId="ADAL" clId="{4EB1C743-7A14-4F3D-B65A-1B6F413F3448}" dt="2024-08-21T13:56:00.926" v="311"/>
          <ac:spMkLst>
            <pc:docMk/>
            <pc:sldMk cId="3280754167" sldId="2147481941"/>
            <ac:spMk id="6" creationId="{D1A46F13-3C8B-B512-CF2A-C92FE933159E}"/>
          </ac:spMkLst>
        </pc:spChg>
        <pc:spChg chg="del">
          <ac:chgData name="HAKIZA, Sandrine" userId="332ad4c0-3f53-45c0-8a53-f7a6f92b75af" providerId="ADAL" clId="{4EB1C743-7A14-4F3D-B65A-1B6F413F3448}" dt="2024-08-21T13:55:11.594" v="297" actId="478"/>
          <ac:spMkLst>
            <pc:docMk/>
            <pc:sldMk cId="3280754167" sldId="2147481941"/>
            <ac:spMk id="8" creationId="{8E608FC7-C4C6-9198-6A59-2ACA60E1D9B9}"/>
          </ac:spMkLst>
        </pc:spChg>
        <pc:picChg chg="mod">
          <ac:chgData name="HAKIZA, Sandrine" userId="332ad4c0-3f53-45c0-8a53-f7a6f92b75af" providerId="ADAL" clId="{4EB1C743-7A14-4F3D-B65A-1B6F413F3448}" dt="2024-08-29T09:45:06.806" v="4877" actId="207"/>
          <ac:picMkLst>
            <pc:docMk/>
            <pc:sldMk cId="3280754167" sldId="2147481941"/>
            <ac:picMk id="7" creationId="{6167A1C1-2CE7-3843-3659-C8C84219D52F}"/>
          </ac:picMkLst>
        </pc:picChg>
      </pc:sldChg>
      <pc:sldChg chg="delSp modSp mod">
        <pc:chgData name="HAKIZA, Sandrine" userId="332ad4c0-3f53-45c0-8a53-f7a6f92b75af" providerId="ADAL" clId="{4EB1C743-7A14-4F3D-B65A-1B6F413F3448}" dt="2024-09-24T14:38:35.141" v="5508" actId="1037"/>
        <pc:sldMkLst>
          <pc:docMk/>
          <pc:sldMk cId="14953299" sldId="2147481942"/>
        </pc:sldMkLst>
        <pc:spChg chg="mod">
          <ac:chgData name="HAKIZA, Sandrine" userId="332ad4c0-3f53-45c0-8a53-f7a6f92b75af" providerId="ADAL" clId="{4EB1C743-7A14-4F3D-B65A-1B6F413F3448}" dt="2024-09-24T14:38:35.141" v="5508" actId="1037"/>
          <ac:spMkLst>
            <pc:docMk/>
            <pc:sldMk cId="14953299" sldId="2147481942"/>
            <ac:spMk id="3" creationId="{841390A6-A685-84E9-FDFC-DE05364A6820}"/>
          </ac:spMkLst>
        </pc:spChg>
        <pc:spChg chg="mod">
          <ac:chgData name="HAKIZA, Sandrine" userId="332ad4c0-3f53-45c0-8a53-f7a6f92b75af" providerId="ADAL" clId="{4EB1C743-7A14-4F3D-B65A-1B6F413F3448}" dt="2024-08-21T13:56:34.285" v="319" actId="1076"/>
          <ac:spMkLst>
            <pc:docMk/>
            <pc:sldMk cId="14953299" sldId="2147481942"/>
            <ac:spMk id="4" creationId="{7EEB494A-F198-1150-5B5E-85A82157A0C9}"/>
          </ac:spMkLst>
        </pc:spChg>
        <pc:spChg chg="del">
          <ac:chgData name="HAKIZA, Sandrine" userId="332ad4c0-3f53-45c0-8a53-f7a6f92b75af" providerId="ADAL" clId="{4EB1C743-7A14-4F3D-B65A-1B6F413F3448}" dt="2024-08-21T13:56:09.086" v="312" actId="478"/>
          <ac:spMkLst>
            <pc:docMk/>
            <pc:sldMk cId="14953299" sldId="2147481942"/>
            <ac:spMk id="7" creationId="{F6B3334C-CFCA-2B78-F8BD-D35E42897FE3}"/>
          </ac:spMkLst>
        </pc:spChg>
        <pc:spChg chg="del mod">
          <ac:chgData name="HAKIZA, Sandrine" userId="332ad4c0-3f53-45c0-8a53-f7a6f92b75af" providerId="ADAL" clId="{4EB1C743-7A14-4F3D-B65A-1B6F413F3448}" dt="2024-08-21T13:56:58.633" v="325"/>
          <ac:spMkLst>
            <pc:docMk/>
            <pc:sldMk cId="14953299" sldId="2147481942"/>
            <ac:spMk id="10" creationId="{174099F0-9F0A-C5D6-B084-7DE7A29F783C}"/>
          </ac:spMkLst>
        </pc:spChg>
        <pc:picChg chg="mod">
          <ac:chgData name="HAKIZA, Sandrine" userId="332ad4c0-3f53-45c0-8a53-f7a6f92b75af" providerId="ADAL" clId="{4EB1C743-7A14-4F3D-B65A-1B6F413F3448}" dt="2024-08-21T13:56:50.130" v="323" actId="14100"/>
          <ac:picMkLst>
            <pc:docMk/>
            <pc:sldMk cId="14953299" sldId="2147481942"/>
            <ac:picMk id="6" creationId="{7AFAF62E-4996-B031-18C5-F5D9F16782B5}"/>
          </ac:picMkLst>
        </pc:picChg>
      </pc:sldChg>
      <pc:sldChg chg="delSp modSp mod">
        <pc:chgData name="HAKIZA, Sandrine" userId="332ad4c0-3f53-45c0-8a53-f7a6f92b75af" providerId="ADAL" clId="{4EB1C743-7A14-4F3D-B65A-1B6F413F3448}" dt="2024-09-24T14:38:12.325" v="5493" actId="1037"/>
        <pc:sldMkLst>
          <pc:docMk/>
          <pc:sldMk cId="4234709416" sldId="2147481944"/>
        </pc:sldMkLst>
        <pc:spChg chg="mod">
          <ac:chgData name="HAKIZA, Sandrine" userId="332ad4c0-3f53-45c0-8a53-f7a6f92b75af" providerId="ADAL" clId="{4EB1C743-7A14-4F3D-B65A-1B6F413F3448}" dt="2024-09-24T14:38:12.325" v="5493" actId="1037"/>
          <ac:spMkLst>
            <pc:docMk/>
            <pc:sldMk cId="4234709416" sldId="2147481944"/>
            <ac:spMk id="3" creationId="{15C684B5-775E-DD5F-24C1-BDD43F558A4D}"/>
          </ac:spMkLst>
        </pc:spChg>
        <pc:spChg chg="mod">
          <ac:chgData name="HAKIZA, Sandrine" userId="332ad4c0-3f53-45c0-8a53-f7a6f92b75af" providerId="ADAL" clId="{4EB1C743-7A14-4F3D-B65A-1B6F413F3448}" dt="2024-08-21T14:04:04.527" v="396" actId="1076"/>
          <ac:spMkLst>
            <pc:docMk/>
            <pc:sldMk cId="4234709416" sldId="2147481944"/>
            <ac:spMk id="4" creationId="{C607BF2D-A4E4-3373-291F-7B32544C9348}"/>
          </ac:spMkLst>
        </pc:spChg>
        <pc:spChg chg="del mod">
          <ac:chgData name="HAKIZA, Sandrine" userId="332ad4c0-3f53-45c0-8a53-f7a6f92b75af" providerId="ADAL" clId="{4EB1C743-7A14-4F3D-B65A-1B6F413F3448}" dt="2024-08-21T14:04:26.365" v="403"/>
          <ac:spMkLst>
            <pc:docMk/>
            <pc:sldMk cId="4234709416" sldId="2147481944"/>
            <ac:spMk id="8" creationId="{479101B0-FB64-BDA1-EED1-BE8F801FE7EA}"/>
          </ac:spMkLst>
        </pc:spChg>
        <pc:picChg chg="mod">
          <ac:chgData name="HAKIZA, Sandrine" userId="332ad4c0-3f53-45c0-8a53-f7a6f92b75af" providerId="ADAL" clId="{4EB1C743-7A14-4F3D-B65A-1B6F413F3448}" dt="2024-08-21T14:04:24.288" v="401" actId="1076"/>
          <ac:picMkLst>
            <pc:docMk/>
            <pc:sldMk cId="4234709416" sldId="2147481944"/>
            <ac:picMk id="7" creationId="{755CFE14-BD51-6C5C-D490-84ACFE9B295C}"/>
          </ac:picMkLst>
        </pc:picChg>
      </pc:sldChg>
      <pc:sldChg chg="delSp modSp mod">
        <pc:chgData name="HAKIZA, Sandrine" userId="332ad4c0-3f53-45c0-8a53-f7a6f92b75af" providerId="ADAL" clId="{4EB1C743-7A14-4F3D-B65A-1B6F413F3448}" dt="2024-09-24T14:38:06.534" v="5489" actId="1037"/>
        <pc:sldMkLst>
          <pc:docMk/>
          <pc:sldMk cId="4267739024" sldId="2147481945"/>
        </pc:sldMkLst>
        <pc:spChg chg="mod">
          <ac:chgData name="HAKIZA, Sandrine" userId="332ad4c0-3f53-45c0-8a53-f7a6f92b75af" providerId="ADAL" clId="{4EB1C743-7A14-4F3D-B65A-1B6F413F3448}" dt="2024-09-24T14:38:06.534" v="5489" actId="1037"/>
          <ac:spMkLst>
            <pc:docMk/>
            <pc:sldMk cId="4267739024" sldId="2147481945"/>
            <ac:spMk id="3" creationId="{DFA42B46-6269-FBA0-DAAE-70A7002E6D99}"/>
          </ac:spMkLst>
        </pc:spChg>
        <pc:spChg chg="mod">
          <ac:chgData name="HAKIZA, Sandrine" userId="332ad4c0-3f53-45c0-8a53-f7a6f92b75af" providerId="ADAL" clId="{4EB1C743-7A14-4F3D-B65A-1B6F413F3448}" dt="2024-08-21T14:05:15.647" v="412" actId="1076"/>
          <ac:spMkLst>
            <pc:docMk/>
            <pc:sldMk cId="4267739024" sldId="2147481945"/>
            <ac:spMk id="4" creationId="{6A29FEE4-A5C9-0D24-F37D-B4771018FDA2}"/>
          </ac:spMkLst>
        </pc:spChg>
        <pc:spChg chg="del mod">
          <ac:chgData name="HAKIZA, Sandrine" userId="332ad4c0-3f53-45c0-8a53-f7a6f92b75af" providerId="ADAL" clId="{4EB1C743-7A14-4F3D-B65A-1B6F413F3448}" dt="2024-08-21T14:05:42.133" v="427"/>
          <ac:spMkLst>
            <pc:docMk/>
            <pc:sldMk cId="4267739024" sldId="2147481945"/>
            <ac:spMk id="8" creationId="{4BEE51BA-C444-2B2D-6D8D-9E08F14D54B0}"/>
          </ac:spMkLst>
        </pc:spChg>
        <pc:picChg chg="mod">
          <ac:chgData name="HAKIZA, Sandrine" userId="332ad4c0-3f53-45c0-8a53-f7a6f92b75af" providerId="ADAL" clId="{4EB1C743-7A14-4F3D-B65A-1B6F413F3448}" dt="2024-08-21T14:05:59.057" v="433" actId="1038"/>
          <ac:picMkLst>
            <pc:docMk/>
            <pc:sldMk cId="4267739024" sldId="2147481945"/>
            <ac:picMk id="7" creationId="{62C5F75D-FF21-22A6-B88E-58D7ED4F4828}"/>
          </ac:picMkLst>
        </pc:picChg>
      </pc:sldChg>
      <pc:sldChg chg="addSp delSp modSp mod">
        <pc:chgData name="HAKIZA, Sandrine" userId="332ad4c0-3f53-45c0-8a53-f7a6f92b75af" providerId="ADAL" clId="{4EB1C743-7A14-4F3D-B65A-1B6F413F3448}" dt="2024-09-24T14:38:00.697" v="5484" actId="1038"/>
        <pc:sldMkLst>
          <pc:docMk/>
          <pc:sldMk cId="4036783751" sldId="2147481946"/>
        </pc:sldMkLst>
        <pc:spChg chg="mod">
          <ac:chgData name="HAKIZA, Sandrine" userId="332ad4c0-3f53-45c0-8a53-f7a6f92b75af" providerId="ADAL" clId="{4EB1C743-7A14-4F3D-B65A-1B6F413F3448}" dt="2024-09-24T14:38:00.697" v="5484" actId="1038"/>
          <ac:spMkLst>
            <pc:docMk/>
            <pc:sldMk cId="4036783751" sldId="2147481946"/>
            <ac:spMk id="3" creationId="{DDF2C60C-4112-87F2-D4BB-24E1219A728F}"/>
          </ac:spMkLst>
        </pc:spChg>
        <pc:spChg chg="mod">
          <ac:chgData name="HAKIZA, Sandrine" userId="332ad4c0-3f53-45c0-8a53-f7a6f92b75af" providerId="ADAL" clId="{4EB1C743-7A14-4F3D-B65A-1B6F413F3448}" dt="2024-08-21T14:06:31.816" v="440" actId="1076"/>
          <ac:spMkLst>
            <pc:docMk/>
            <pc:sldMk cId="4036783751" sldId="2147481946"/>
            <ac:spMk id="4" creationId="{E2262270-03B4-5EE3-EE06-87E2152ABE34}"/>
          </ac:spMkLst>
        </pc:spChg>
        <pc:spChg chg="del mod">
          <ac:chgData name="HAKIZA, Sandrine" userId="332ad4c0-3f53-45c0-8a53-f7a6f92b75af" providerId="ADAL" clId="{4EB1C743-7A14-4F3D-B65A-1B6F413F3448}" dt="2024-08-21T14:06:45.050" v="445"/>
          <ac:spMkLst>
            <pc:docMk/>
            <pc:sldMk cId="4036783751" sldId="2147481946"/>
            <ac:spMk id="6" creationId="{2B9EBAA4-06AA-75FB-919C-439526656B74}"/>
          </ac:spMkLst>
        </pc:spChg>
        <pc:picChg chg="add mod">
          <ac:chgData name="HAKIZA, Sandrine" userId="332ad4c0-3f53-45c0-8a53-f7a6f92b75af" providerId="ADAL" clId="{4EB1C743-7A14-4F3D-B65A-1B6F413F3448}" dt="2024-08-21T14:07:31.210" v="459" actId="1035"/>
          <ac:picMkLst>
            <pc:docMk/>
            <pc:sldMk cId="4036783751" sldId="2147481946"/>
            <ac:picMk id="5" creationId="{74684131-5E79-9C2C-1858-1DEAF9056F0A}"/>
          </ac:picMkLst>
        </pc:picChg>
        <pc:picChg chg="del mod">
          <ac:chgData name="HAKIZA, Sandrine" userId="332ad4c0-3f53-45c0-8a53-f7a6f92b75af" providerId="ADAL" clId="{4EB1C743-7A14-4F3D-B65A-1B6F413F3448}" dt="2024-08-21T14:06:45.049" v="443" actId="478"/>
          <ac:picMkLst>
            <pc:docMk/>
            <pc:sldMk cId="4036783751" sldId="2147481946"/>
            <ac:picMk id="8" creationId="{5FEFBE21-153F-8EF5-0089-45525AF5AC0D}"/>
          </ac:picMkLst>
        </pc:picChg>
      </pc:sldChg>
      <pc:sldChg chg="del">
        <pc:chgData name="HAKIZA, Sandrine" userId="332ad4c0-3f53-45c0-8a53-f7a6f92b75af" providerId="ADAL" clId="{4EB1C743-7A14-4F3D-B65A-1B6F413F3448}" dt="2024-08-27T10:51:37.186" v="3738" actId="2696"/>
        <pc:sldMkLst>
          <pc:docMk/>
          <pc:sldMk cId="1300467702" sldId="2147481949"/>
        </pc:sldMkLst>
      </pc:sldChg>
      <pc:sldChg chg="addSp delSp modSp mod">
        <pc:chgData name="HAKIZA, Sandrine" userId="332ad4c0-3f53-45c0-8a53-f7a6f92b75af" providerId="ADAL" clId="{4EB1C743-7A14-4F3D-B65A-1B6F413F3448}" dt="2024-09-25T09:02:14.424" v="6277" actId="1037"/>
        <pc:sldMkLst>
          <pc:docMk/>
          <pc:sldMk cId="1566082226" sldId="2147481950"/>
        </pc:sldMkLst>
        <pc:spChg chg="mod">
          <ac:chgData name="HAKIZA, Sandrine" userId="332ad4c0-3f53-45c0-8a53-f7a6f92b75af" providerId="ADAL" clId="{4EB1C743-7A14-4F3D-B65A-1B6F413F3448}" dt="2024-09-25T09:02:14.424" v="6277" actId="1037"/>
          <ac:spMkLst>
            <pc:docMk/>
            <pc:sldMk cId="1566082226" sldId="2147481950"/>
            <ac:spMk id="4" creationId="{8F2FCB88-ACD8-4E3B-5B04-0EC2F037F0E2}"/>
          </ac:spMkLst>
        </pc:spChg>
        <pc:spChg chg="mod">
          <ac:chgData name="HAKIZA, Sandrine" userId="332ad4c0-3f53-45c0-8a53-f7a6f92b75af" providerId="ADAL" clId="{4EB1C743-7A14-4F3D-B65A-1B6F413F3448}" dt="2024-08-27T10:46:13.889" v="3701" actId="1076"/>
          <ac:spMkLst>
            <pc:docMk/>
            <pc:sldMk cId="1566082226" sldId="2147481950"/>
            <ac:spMk id="6" creationId="{EABA5F44-190A-7D71-6779-351B22F2EF3D}"/>
          </ac:spMkLst>
        </pc:spChg>
        <pc:spChg chg="del">
          <ac:chgData name="HAKIZA, Sandrine" userId="332ad4c0-3f53-45c0-8a53-f7a6f92b75af" providerId="ADAL" clId="{4EB1C743-7A14-4F3D-B65A-1B6F413F3448}" dt="2024-08-27T10:45:48.717" v="3694" actId="478"/>
          <ac:spMkLst>
            <pc:docMk/>
            <pc:sldMk cId="1566082226" sldId="2147481950"/>
            <ac:spMk id="8" creationId="{1EA126AC-C5A9-F5AF-1F75-556926858166}"/>
          </ac:spMkLst>
        </pc:spChg>
        <pc:spChg chg="del mod">
          <ac:chgData name="HAKIZA, Sandrine" userId="332ad4c0-3f53-45c0-8a53-f7a6f92b75af" providerId="ADAL" clId="{4EB1C743-7A14-4F3D-B65A-1B6F413F3448}" dt="2024-08-27T10:46:36.305" v="3704"/>
          <ac:spMkLst>
            <pc:docMk/>
            <pc:sldMk cId="1566082226" sldId="2147481950"/>
            <ac:spMk id="10" creationId="{9FECAC2F-8F5D-046B-A5E0-36166720AAB5}"/>
          </ac:spMkLst>
        </pc:spChg>
        <pc:picChg chg="add mod modCrop">
          <ac:chgData name="HAKIZA, Sandrine" userId="332ad4c0-3f53-45c0-8a53-f7a6f92b75af" providerId="ADAL" clId="{4EB1C743-7A14-4F3D-B65A-1B6F413F3448}" dt="2024-09-25T09:02:08.987" v="6272" actId="1035"/>
          <ac:picMkLst>
            <pc:docMk/>
            <pc:sldMk cId="1566082226" sldId="2147481950"/>
            <ac:picMk id="3" creationId="{21B04270-FB3D-9375-E8C2-CDDC8B1D2AE3}"/>
          </ac:picMkLst>
        </pc:picChg>
        <pc:picChg chg="del">
          <ac:chgData name="HAKIZA, Sandrine" userId="332ad4c0-3f53-45c0-8a53-f7a6f92b75af" providerId="ADAL" clId="{4EB1C743-7A14-4F3D-B65A-1B6F413F3448}" dt="2024-08-27T10:46:36.305" v="3702" actId="478"/>
          <ac:picMkLst>
            <pc:docMk/>
            <pc:sldMk cId="1566082226" sldId="2147481950"/>
            <ac:picMk id="7" creationId="{CE5194C5-2CF1-49B1-5B99-285FCF597A3D}"/>
          </ac:picMkLst>
        </pc:picChg>
      </pc:sldChg>
      <pc:sldChg chg="modSp mod">
        <pc:chgData name="HAKIZA, Sandrine" userId="332ad4c0-3f53-45c0-8a53-f7a6f92b75af" providerId="ADAL" clId="{4EB1C743-7A14-4F3D-B65A-1B6F413F3448}" dt="2024-09-24T14:36:08.274" v="5477" actId="1035"/>
        <pc:sldMkLst>
          <pc:docMk/>
          <pc:sldMk cId="2672029208" sldId="2147481951"/>
        </pc:sldMkLst>
        <pc:spChg chg="mod">
          <ac:chgData name="HAKIZA, Sandrine" userId="332ad4c0-3f53-45c0-8a53-f7a6f92b75af" providerId="ADAL" clId="{4EB1C743-7A14-4F3D-B65A-1B6F413F3448}" dt="2024-08-21T14:13:26.839" v="527" actId="1035"/>
          <ac:spMkLst>
            <pc:docMk/>
            <pc:sldMk cId="2672029208" sldId="2147481951"/>
            <ac:spMk id="3" creationId="{36CCA539-B66B-8220-C10A-A46F32D41E34}"/>
          </ac:spMkLst>
        </pc:spChg>
        <pc:spChg chg="mod">
          <ac:chgData name="HAKIZA, Sandrine" userId="332ad4c0-3f53-45c0-8a53-f7a6f92b75af" providerId="ADAL" clId="{4EB1C743-7A14-4F3D-B65A-1B6F413F3448}" dt="2024-08-21T14:12:10.336" v="512" actId="1076"/>
          <ac:spMkLst>
            <pc:docMk/>
            <pc:sldMk cId="2672029208" sldId="2147481951"/>
            <ac:spMk id="4" creationId="{61524D61-96C4-69F4-5D9E-712D38BF4C3D}"/>
          </ac:spMkLst>
        </pc:spChg>
        <pc:picChg chg="mod">
          <ac:chgData name="HAKIZA, Sandrine" userId="332ad4c0-3f53-45c0-8a53-f7a6f92b75af" providerId="ADAL" clId="{4EB1C743-7A14-4F3D-B65A-1B6F413F3448}" dt="2024-09-24T14:36:08.274" v="5477" actId="1035"/>
          <ac:picMkLst>
            <pc:docMk/>
            <pc:sldMk cId="2672029208" sldId="2147481951"/>
            <ac:picMk id="10" creationId="{6D455283-7729-F0A9-B029-A79B37C24AC8}"/>
          </ac:picMkLst>
        </pc:picChg>
      </pc:sldChg>
      <pc:sldChg chg="addSp delSp modSp mod">
        <pc:chgData name="HAKIZA, Sandrine" userId="332ad4c0-3f53-45c0-8a53-f7a6f92b75af" providerId="ADAL" clId="{4EB1C743-7A14-4F3D-B65A-1B6F413F3448}" dt="2024-09-24T14:33:50.154" v="5471" actId="14100"/>
        <pc:sldMkLst>
          <pc:docMk/>
          <pc:sldMk cId="2469130639" sldId="2147481953"/>
        </pc:sldMkLst>
        <pc:spChg chg="mod">
          <ac:chgData name="HAKIZA, Sandrine" userId="332ad4c0-3f53-45c0-8a53-f7a6f92b75af" providerId="ADAL" clId="{4EB1C743-7A14-4F3D-B65A-1B6F413F3448}" dt="2024-08-21T14:17:24.174" v="528" actId="21"/>
          <ac:spMkLst>
            <pc:docMk/>
            <pc:sldMk cId="2469130639" sldId="2147481953"/>
            <ac:spMk id="2" creationId="{4B5E34B8-48D0-795B-0049-0E7CF5101CA6}"/>
          </ac:spMkLst>
        </pc:spChg>
        <pc:spChg chg="mod">
          <ac:chgData name="HAKIZA, Sandrine" userId="332ad4c0-3f53-45c0-8a53-f7a6f92b75af" providerId="ADAL" clId="{4EB1C743-7A14-4F3D-B65A-1B6F413F3448}" dt="2024-09-24T14:33:50.154" v="5471" actId="14100"/>
          <ac:spMkLst>
            <pc:docMk/>
            <pc:sldMk cId="2469130639" sldId="2147481953"/>
            <ac:spMk id="3" creationId="{0DE31368-3CD9-23D9-4C5C-1DE35148AE04}"/>
          </ac:spMkLst>
        </pc:spChg>
        <pc:spChg chg="mod">
          <ac:chgData name="HAKIZA, Sandrine" userId="332ad4c0-3f53-45c0-8a53-f7a6f92b75af" providerId="ADAL" clId="{4EB1C743-7A14-4F3D-B65A-1B6F413F3448}" dt="2024-08-21T14:17:50.945" v="537" actId="1076"/>
          <ac:spMkLst>
            <pc:docMk/>
            <pc:sldMk cId="2469130639" sldId="2147481953"/>
            <ac:spMk id="4" creationId="{DF4B7155-B8BA-2518-863E-31A87F5FC0E0}"/>
          </ac:spMkLst>
        </pc:spChg>
        <pc:picChg chg="add mod modCrop">
          <ac:chgData name="HAKIZA, Sandrine" userId="332ad4c0-3f53-45c0-8a53-f7a6f92b75af" providerId="ADAL" clId="{4EB1C743-7A14-4F3D-B65A-1B6F413F3448}" dt="2024-09-24T14:33:39.634" v="5451" actId="1036"/>
          <ac:picMkLst>
            <pc:docMk/>
            <pc:sldMk cId="2469130639" sldId="2147481953"/>
            <ac:picMk id="6" creationId="{816049CC-A7F3-F7D4-B8D8-775E51C1E6CE}"/>
          </ac:picMkLst>
        </pc:picChg>
        <pc:picChg chg="del mod">
          <ac:chgData name="HAKIZA, Sandrine" userId="332ad4c0-3f53-45c0-8a53-f7a6f92b75af" providerId="ADAL" clId="{4EB1C743-7A14-4F3D-B65A-1B6F413F3448}" dt="2024-08-21T14:20:07.525" v="552" actId="478"/>
          <ac:picMkLst>
            <pc:docMk/>
            <pc:sldMk cId="2469130639" sldId="2147481953"/>
            <ac:picMk id="10" creationId="{06984863-CA22-881D-1D81-263592CA0836}"/>
          </ac:picMkLst>
        </pc:picChg>
      </pc:sldChg>
      <pc:sldChg chg="delSp modSp mod">
        <pc:chgData name="HAKIZA, Sandrine" userId="332ad4c0-3f53-45c0-8a53-f7a6f92b75af" providerId="ADAL" clId="{4EB1C743-7A14-4F3D-B65A-1B6F413F3448}" dt="2024-09-24T15:02:35.962" v="5675" actId="20577"/>
        <pc:sldMkLst>
          <pc:docMk/>
          <pc:sldMk cId="3039152082" sldId="2147481954"/>
        </pc:sldMkLst>
        <pc:spChg chg="mod">
          <ac:chgData name="HAKIZA, Sandrine" userId="332ad4c0-3f53-45c0-8a53-f7a6f92b75af" providerId="ADAL" clId="{4EB1C743-7A14-4F3D-B65A-1B6F413F3448}" dt="2024-09-24T15:02:35.962" v="5675" actId="20577"/>
          <ac:spMkLst>
            <pc:docMk/>
            <pc:sldMk cId="3039152082" sldId="2147481954"/>
            <ac:spMk id="3" creationId="{75EBA076-AB9C-8774-9B86-B70B8F347B0E}"/>
          </ac:spMkLst>
        </pc:spChg>
        <pc:spChg chg="mod">
          <ac:chgData name="HAKIZA, Sandrine" userId="332ad4c0-3f53-45c0-8a53-f7a6f92b75af" providerId="ADAL" clId="{4EB1C743-7A14-4F3D-B65A-1B6F413F3448}" dt="2024-08-21T15:37:45.407" v="1302" actId="1076"/>
          <ac:spMkLst>
            <pc:docMk/>
            <pc:sldMk cId="3039152082" sldId="2147481954"/>
            <ac:spMk id="4" creationId="{5AA23D8E-2076-48C4-57EF-A2ED1E9E1FEE}"/>
          </ac:spMkLst>
        </pc:spChg>
        <pc:spChg chg="del">
          <ac:chgData name="HAKIZA, Sandrine" userId="332ad4c0-3f53-45c0-8a53-f7a6f92b75af" providerId="ADAL" clId="{4EB1C743-7A14-4F3D-B65A-1B6F413F3448}" dt="2024-08-21T15:37:52.427" v="1303" actId="478"/>
          <ac:spMkLst>
            <pc:docMk/>
            <pc:sldMk cId="3039152082" sldId="2147481954"/>
            <ac:spMk id="6" creationId="{4681DEFF-02CF-BC9F-931D-6392A3E80370}"/>
          </ac:spMkLst>
        </pc:spChg>
        <pc:spChg chg="del mod">
          <ac:chgData name="HAKIZA, Sandrine" userId="332ad4c0-3f53-45c0-8a53-f7a6f92b75af" providerId="ADAL" clId="{4EB1C743-7A14-4F3D-B65A-1B6F413F3448}" dt="2024-08-21T15:37:52.428" v="1305"/>
          <ac:spMkLst>
            <pc:docMk/>
            <pc:sldMk cId="3039152082" sldId="2147481954"/>
            <ac:spMk id="7" creationId="{12391F42-3587-8807-BA04-CF24FA710B5A}"/>
          </ac:spMkLst>
        </pc:spChg>
        <pc:picChg chg="mod">
          <ac:chgData name="HAKIZA, Sandrine" userId="332ad4c0-3f53-45c0-8a53-f7a6f92b75af" providerId="ADAL" clId="{4EB1C743-7A14-4F3D-B65A-1B6F413F3448}" dt="2024-08-21T15:36:49.910" v="1296" actId="1037"/>
          <ac:picMkLst>
            <pc:docMk/>
            <pc:sldMk cId="3039152082" sldId="2147481954"/>
            <ac:picMk id="8" creationId="{3E556354-6227-F8FF-7652-C3D5FE3D6F56}"/>
          </ac:picMkLst>
        </pc:picChg>
      </pc:sldChg>
      <pc:sldChg chg="addSp delSp modSp mod ord">
        <pc:chgData name="HAKIZA, Sandrine" userId="332ad4c0-3f53-45c0-8a53-f7a6f92b75af" providerId="ADAL" clId="{4EB1C743-7A14-4F3D-B65A-1B6F413F3448}" dt="2024-09-24T14:06:36.858" v="5187" actId="1076"/>
        <pc:sldMkLst>
          <pc:docMk/>
          <pc:sldMk cId="1895228850" sldId="2147481955"/>
        </pc:sldMkLst>
        <pc:spChg chg="mod">
          <ac:chgData name="HAKIZA, Sandrine" userId="332ad4c0-3f53-45c0-8a53-f7a6f92b75af" providerId="ADAL" clId="{4EB1C743-7A14-4F3D-B65A-1B6F413F3448}" dt="2024-09-24T14:06:36.858" v="5187" actId="1076"/>
          <ac:spMkLst>
            <pc:docMk/>
            <pc:sldMk cId="1895228850" sldId="2147481955"/>
            <ac:spMk id="3" creationId="{7FD7698C-5DDF-453D-36C1-50331AE6762C}"/>
          </ac:spMkLst>
        </pc:spChg>
        <pc:spChg chg="mod">
          <ac:chgData name="HAKIZA, Sandrine" userId="332ad4c0-3f53-45c0-8a53-f7a6f92b75af" providerId="ADAL" clId="{4EB1C743-7A14-4F3D-B65A-1B6F413F3448}" dt="2024-08-26T13:09:53.958" v="1677" actId="1076"/>
          <ac:spMkLst>
            <pc:docMk/>
            <pc:sldMk cId="1895228850" sldId="2147481955"/>
            <ac:spMk id="4" creationId="{E0DBDC42-7D0C-760E-F615-73D1F7DE16CB}"/>
          </ac:spMkLst>
        </pc:spChg>
        <pc:spChg chg="del">
          <ac:chgData name="HAKIZA, Sandrine" userId="332ad4c0-3f53-45c0-8a53-f7a6f92b75af" providerId="ADAL" clId="{4EB1C743-7A14-4F3D-B65A-1B6F413F3448}" dt="2024-08-26T13:10:00.332" v="1678" actId="478"/>
          <ac:spMkLst>
            <pc:docMk/>
            <pc:sldMk cId="1895228850" sldId="2147481955"/>
            <ac:spMk id="7" creationId="{4F6D27C5-09FB-9A21-FBC8-52933B92DD1F}"/>
          </ac:spMkLst>
        </pc:spChg>
        <pc:graphicFrameChg chg="del mod">
          <ac:chgData name="HAKIZA, Sandrine" userId="332ad4c0-3f53-45c0-8a53-f7a6f92b75af" providerId="ADAL" clId="{4EB1C743-7A14-4F3D-B65A-1B6F413F3448}" dt="2024-08-26T13:10:02.265" v="1679" actId="478"/>
          <ac:graphicFrameMkLst>
            <pc:docMk/>
            <pc:sldMk cId="1895228850" sldId="2147481955"/>
            <ac:graphicFrameMk id="6" creationId="{7ADFDB4D-9E0D-470F-9CA1-1867A6095D5F}"/>
          </ac:graphicFrameMkLst>
        </pc:graphicFrameChg>
        <pc:picChg chg="add mod modCrop">
          <ac:chgData name="HAKIZA, Sandrine" userId="332ad4c0-3f53-45c0-8a53-f7a6f92b75af" providerId="ADAL" clId="{4EB1C743-7A14-4F3D-B65A-1B6F413F3448}" dt="2024-09-24T14:05:35.388" v="5178" actId="1035"/>
          <ac:picMkLst>
            <pc:docMk/>
            <pc:sldMk cId="1895228850" sldId="2147481955"/>
            <ac:picMk id="5" creationId="{CDB1F6D0-74D3-D056-6419-5163E7E23340}"/>
          </ac:picMkLst>
        </pc:picChg>
        <pc:picChg chg="del mod">
          <ac:chgData name="HAKIZA, Sandrine" userId="332ad4c0-3f53-45c0-8a53-f7a6f92b75af" providerId="ADAL" clId="{4EB1C743-7A14-4F3D-B65A-1B6F413F3448}" dt="2024-08-26T13:11:47.101" v="1686" actId="478"/>
          <ac:picMkLst>
            <pc:docMk/>
            <pc:sldMk cId="1895228850" sldId="2147481955"/>
            <ac:picMk id="8" creationId="{FE356FAC-381D-1926-502F-CF7461C1388B}"/>
          </ac:picMkLst>
        </pc:picChg>
      </pc:sldChg>
      <pc:sldChg chg="addSp delSp modSp mod modShow">
        <pc:chgData name="HAKIZA, Sandrine" userId="332ad4c0-3f53-45c0-8a53-f7a6f92b75af" providerId="ADAL" clId="{4EB1C743-7A14-4F3D-B65A-1B6F413F3448}" dt="2024-09-24T14:00:44.344" v="5120" actId="729"/>
        <pc:sldMkLst>
          <pc:docMk/>
          <pc:sldMk cId="2587687864" sldId="2147481956"/>
        </pc:sldMkLst>
        <pc:spChg chg="mod">
          <ac:chgData name="HAKIZA, Sandrine" userId="332ad4c0-3f53-45c0-8a53-f7a6f92b75af" providerId="ADAL" clId="{4EB1C743-7A14-4F3D-B65A-1B6F413F3448}" dt="2024-08-26T13:32:35.553" v="1932" actId="404"/>
          <ac:spMkLst>
            <pc:docMk/>
            <pc:sldMk cId="2587687864" sldId="2147481956"/>
            <ac:spMk id="3" creationId="{27CD7AD4-8617-6F27-2846-0697671AE7B8}"/>
          </ac:spMkLst>
        </pc:spChg>
        <pc:spChg chg="mod">
          <ac:chgData name="HAKIZA, Sandrine" userId="332ad4c0-3f53-45c0-8a53-f7a6f92b75af" providerId="ADAL" clId="{4EB1C743-7A14-4F3D-B65A-1B6F413F3448}" dt="2024-08-26T13:31:36.914" v="1921" actId="1076"/>
          <ac:spMkLst>
            <pc:docMk/>
            <pc:sldMk cId="2587687864" sldId="2147481956"/>
            <ac:spMk id="4" creationId="{8B38ADE5-C8C4-3CB7-F935-CE87AB82B471}"/>
          </ac:spMkLst>
        </pc:spChg>
        <pc:spChg chg="del">
          <ac:chgData name="HAKIZA, Sandrine" userId="332ad4c0-3f53-45c0-8a53-f7a6f92b75af" providerId="ADAL" clId="{4EB1C743-7A14-4F3D-B65A-1B6F413F3448}" dt="2024-08-26T13:31:39.870" v="1922" actId="478"/>
          <ac:spMkLst>
            <pc:docMk/>
            <pc:sldMk cId="2587687864" sldId="2147481956"/>
            <ac:spMk id="6" creationId="{2AAE605C-1F0D-2E2E-D320-88B1D18DF598}"/>
          </ac:spMkLst>
        </pc:spChg>
        <pc:spChg chg="del mod">
          <ac:chgData name="HAKIZA, Sandrine" userId="332ad4c0-3f53-45c0-8a53-f7a6f92b75af" providerId="ADAL" clId="{4EB1C743-7A14-4F3D-B65A-1B6F413F3448}" dt="2024-08-26T13:31:23.660" v="1919" actId="478"/>
          <ac:spMkLst>
            <pc:docMk/>
            <pc:sldMk cId="2587687864" sldId="2147481956"/>
            <ac:spMk id="7" creationId="{99AEF78D-56AB-6D94-5A61-8A37BFDD9B26}"/>
          </ac:spMkLst>
        </pc:spChg>
        <pc:picChg chg="add mod modCrop">
          <ac:chgData name="HAKIZA, Sandrine" userId="332ad4c0-3f53-45c0-8a53-f7a6f92b75af" providerId="ADAL" clId="{4EB1C743-7A14-4F3D-B65A-1B6F413F3448}" dt="2024-09-24T13:59:26.377" v="5119" actId="1036"/>
          <ac:picMkLst>
            <pc:docMk/>
            <pc:sldMk cId="2587687864" sldId="2147481956"/>
            <ac:picMk id="5" creationId="{876F209A-AA4C-70C3-B826-D8C678D99A0B}"/>
          </ac:picMkLst>
        </pc:picChg>
        <pc:picChg chg="del">
          <ac:chgData name="HAKIZA, Sandrine" userId="332ad4c0-3f53-45c0-8a53-f7a6f92b75af" providerId="ADAL" clId="{4EB1C743-7A14-4F3D-B65A-1B6F413F3448}" dt="2024-08-26T13:32:11.717" v="1923" actId="478"/>
          <ac:picMkLst>
            <pc:docMk/>
            <pc:sldMk cId="2587687864" sldId="2147481956"/>
            <ac:picMk id="8" creationId="{19DE7A36-A88C-E233-EB13-31574E83D728}"/>
          </ac:picMkLst>
        </pc:picChg>
      </pc:sldChg>
      <pc:sldChg chg="addSp delSp modSp mod modShow">
        <pc:chgData name="HAKIZA, Sandrine" userId="332ad4c0-3f53-45c0-8a53-f7a6f92b75af" providerId="ADAL" clId="{4EB1C743-7A14-4F3D-B65A-1B6F413F3448}" dt="2024-09-24T13:57:25.329" v="5082" actId="729"/>
        <pc:sldMkLst>
          <pc:docMk/>
          <pc:sldMk cId="4196304939" sldId="2147481958"/>
        </pc:sldMkLst>
        <pc:spChg chg="mod">
          <ac:chgData name="HAKIZA, Sandrine" userId="332ad4c0-3f53-45c0-8a53-f7a6f92b75af" providerId="ADAL" clId="{4EB1C743-7A14-4F3D-B65A-1B6F413F3448}" dt="2024-08-26T13:35:26.717" v="1963" actId="404"/>
          <ac:spMkLst>
            <pc:docMk/>
            <pc:sldMk cId="4196304939" sldId="2147481958"/>
            <ac:spMk id="3" creationId="{309C5E9B-EB3B-BC95-929D-6FF7B99C10A5}"/>
          </ac:spMkLst>
        </pc:spChg>
        <pc:spChg chg="mod">
          <ac:chgData name="HAKIZA, Sandrine" userId="332ad4c0-3f53-45c0-8a53-f7a6f92b75af" providerId="ADAL" clId="{4EB1C743-7A14-4F3D-B65A-1B6F413F3448}" dt="2024-08-26T13:36:13.437" v="1971" actId="1076"/>
          <ac:spMkLst>
            <pc:docMk/>
            <pc:sldMk cId="4196304939" sldId="2147481958"/>
            <ac:spMk id="4" creationId="{28150B2E-8C88-14F2-8244-2B03C6A784D3}"/>
          </ac:spMkLst>
        </pc:spChg>
        <pc:spChg chg="del">
          <ac:chgData name="HAKIZA, Sandrine" userId="332ad4c0-3f53-45c0-8a53-f7a6f92b75af" providerId="ADAL" clId="{4EB1C743-7A14-4F3D-B65A-1B6F413F3448}" dt="2024-08-26T13:34:46.212" v="1957" actId="478"/>
          <ac:spMkLst>
            <pc:docMk/>
            <pc:sldMk cId="4196304939" sldId="2147481958"/>
            <ac:spMk id="8" creationId="{4C817D53-9BA8-37BB-A45B-E75FFEF4E761}"/>
          </ac:spMkLst>
        </pc:spChg>
        <pc:graphicFrameChg chg="del mod">
          <ac:chgData name="HAKIZA, Sandrine" userId="332ad4c0-3f53-45c0-8a53-f7a6f92b75af" providerId="ADAL" clId="{4EB1C743-7A14-4F3D-B65A-1B6F413F3448}" dt="2024-08-26T13:34:35.628" v="1952" actId="478"/>
          <ac:graphicFrameMkLst>
            <pc:docMk/>
            <pc:sldMk cId="4196304939" sldId="2147481958"/>
            <ac:graphicFrameMk id="6" creationId="{96A89BFB-9D94-4CBD-F7FC-7DE09E14E7CE}"/>
          </ac:graphicFrameMkLst>
        </pc:graphicFrameChg>
        <pc:picChg chg="add mod">
          <ac:chgData name="HAKIZA, Sandrine" userId="332ad4c0-3f53-45c0-8a53-f7a6f92b75af" providerId="ADAL" clId="{4EB1C743-7A14-4F3D-B65A-1B6F413F3448}" dt="2024-08-26T13:35:19.507" v="1961" actId="1076"/>
          <ac:picMkLst>
            <pc:docMk/>
            <pc:sldMk cId="4196304939" sldId="2147481958"/>
            <ac:picMk id="5" creationId="{6E120298-9447-948E-088D-42CDF09AF3A7}"/>
          </ac:picMkLst>
        </pc:picChg>
        <pc:picChg chg="del">
          <ac:chgData name="HAKIZA, Sandrine" userId="332ad4c0-3f53-45c0-8a53-f7a6f92b75af" providerId="ADAL" clId="{4EB1C743-7A14-4F3D-B65A-1B6F413F3448}" dt="2024-08-26T13:35:08.641" v="1958" actId="478"/>
          <ac:picMkLst>
            <pc:docMk/>
            <pc:sldMk cId="4196304939" sldId="2147481958"/>
            <ac:picMk id="7" creationId="{F31417A4-9B84-124A-427E-98137DD1637B}"/>
          </ac:picMkLst>
        </pc:picChg>
      </pc:sldChg>
      <pc:sldChg chg="addSp delSp modSp mod">
        <pc:chgData name="HAKIZA, Sandrine" userId="332ad4c0-3f53-45c0-8a53-f7a6f92b75af" providerId="ADAL" clId="{4EB1C743-7A14-4F3D-B65A-1B6F413F3448}" dt="2024-09-24T15:29:16.425" v="6103" actId="1037"/>
        <pc:sldMkLst>
          <pc:docMk/>
          <pc:sldMk cId="3182447232" sldId="2147481959"/>
        </pc:sldMkLst>
        <pc:spChg chg="mod">
          <ac:chgData name="HAKIZA, Sandrine" userId="332ad4c0-3f53-45c0-8a53-f7a6f92b75af" providerId="ADAL" clId="{4EB1C743-7A14-4F3D-B65A-1B6F413F3448}" dt="2024-09-24T15:29:16.425" v="6103" actId="1037"/>
          <ac:spMkLst>
            <pc:docMk/>
            <pc:sldMk cId="3182447232" sldId="2147481959"/>
            <ac:spMk id="3" creationId="{8152B5D6-320F-83E3-FBE7-728F43BBC588}"/>
          </ac:spMkLst>
        </pc:spChg>
        <pc:spChg chg="mod">
          <ac:chgData name="HAKIZA, Sandrine" userId="332ad4c0-3f53-45c0-8a53-f7a6f92b75af" providerId="ADAL" clId="{4EB1C743-7A14-4F3D-B65A-1B6F413F3448}" dt="2024-08-27T10:04:12.391" v="3358" actId="1076"/>
          <ac:spMkLst>
            <pc:docMk/>
            <pc:sldMk cId="3182447232" sldId="2147481959"/>
            <ac:spMk id="4" creationId="{005BDE92-72CD-A73E-DAF7-5C75D7C372D6}"/>
          </ac:spMkLst>
        </pc:spChg>
        <pc:spChg chg="del">
          <ac:chgData name="HAKIZA, Sandrine" userId="332ad4c0-3f53-45c0-8a53-f7a6f92b75af" providerId="ADAL" clId="{4EB1C743-7A14-4F3D-B65A-1B6F413F3448}" dt="2024-08-27T10:03:36.690" v="3349" actId="478"/>
          <ac:spMkLst>
            <pc:docMk/>
            <pc:sldMk cId="3182447232" sldId="2147481959"/>
            <ac:spMk id="7" creationId="{8B86BDD5-40DD-E438-B497-A013629657C8}"/>
          </ac:spMkLst>
        </pc:spChg>
        <pc:spChg chg="del mod">
          <ac:chgData name="HAKIZA, Sandrine" userId="332ad4c0-3f53-45c0-8a53-f7a6f92b75af" providerId="ADAL" clId="{4EB1C743-7A14-4F3D-B65A-1B6F413F3448}" dt="2024-08-27T10:03:46.387" v="3351" actId="478"/>
          <ac:spMkLst>
            <pc:docMk/>
            <pc:sldMk cId="3182447232" sldId="2147481959"/>
            <ac:spMk id="16" creationId="{4A5653DF-2BC8-DD9B-D98D-9F112F77434A}"/>
          </ac:spMkLst>
        </pc:spChg>
        <pc:picChg chg="add del mod">
          <ac:chgData name="HAKIZA, Sandrine" userId="332ad4c0-3f53-45c0-8a53-f7a6f92b75af" providerId="ADAL" clId="{4EB1C743-7A14-4F3D-B65A-1B6F413F3448}" dt="2024-08-27T10:05:53.102" v="3368" actId="478"/>
          <ac:picMkLst>
            <pc:docMk/>
            <pc:sldMk cId="3182447232" sldId="2147481959"/>
            <ac:picMk id="5" creationId="{80610D31-9D84-C27C-DEA7-57950DAFC53A}"/>
          </ac:picMkLst>
        </pc:picChg>
        <pc:picChg chg="mod">
          <ac:chgData name="HAKIZA, Sandrine" userId="332ad4c0-3f53-45c0-8a53-f7a6f92b75af" providerId="ADAL" clId="{4EB1C743-7A14-4F3D-B65A-1B6F413F3448}" dt="2024-09-24T15:29:08.913" v="6099" actId="14100"/>
          <ac:picMkLst>
            <pc:docMk/>
            <pc:sldMk cId="3182447232" sldId="2147481959"/>
            <ac:picMk id="6" creationId="{1B9ED99E-34BE-C12E-957F-F71A5147E49F}"/>
          </ac:picMkLst>
        </pc:picChg>
      </pc:sldChg>
      <pc:sldChg chg="modSp mod">
        <pc:chgData name="HAKIZA, Sandrine" userId="332ad4c0-3f53-45c0-8a53-f7a6f92b75af" providerId="ADAL" clId="{4EB1C743-7A14-4F3D-B65A-1B6F413F3448}" dt="2024-08-26T07:25:32.017" v="1609"/>
        <pc:sldMkLst>
          <pc:docMk/>
          <pc:sldMk cId="385483938" sldId="2147481962"/>
        </pc:sldMkLst>
        <pc:spChg chg="mod">
          <ac:chgData name="HAKIZA, Sandrine" userId="332ad4c0-3f53-45c0-8a53-f7a6f92b75af" providerId="ADAL" clId="{4EB1C743-7A14-4F3D-B65A-1B6F413F3448}" dt="2024-08-26T07:25:32.017" v="1609"/>
          <ac:spMkLst>
            <pc:docMk/>
            <pc:sldMk cId="385483938" sldId="2147481962"/>
            <ac:spMk id="2" creationId="{CAF8976D-FCD1-BBAB-A6D1-F227B23FF536}"/>
          </ac:spMkLst>
        </pc:spChg>
        <pc:spChg chg="mod">
          <ac:chgData name="HAKIZA, Sandrine" userId="332ad4c0-3f53-45c0-8a53-f7a6f92b75af" providerId="ADAL" clId="{4EB1C743-7A14-4F3D-B65A-1B6F413F3448}" dt="2024-08-21T13:50:06.722" v="262" actId="1035"/>
          <ac:spMkLst>
            <pc:docMk/>
            <pc:sldMk cId="385483938" sldId="2147481962"/>
            <ac:spMk id="3" creationId="{BBCDBB59-62F6-8F14-3B62-89F3885C39C4}"/>
          </ac:spMkLst>
        </pc:spChg>
      </pc:sldChg>
      <pc:sldChg chg="addSp delSp modSp mod modCm">
        <pc:chgData name="HAKIZA, Sandrine" userId="332ad4c0-3f53-45c0-8a53-f7a6f92b75af" providerId="ADAL" clId="{4EB1C743-7A14-4F3D-B65A-1B6F413F3448}" dt="2024-09-24T14:33:07.303" v="5440" actId="1076"/>
        <pc:sldMkLst>
          <pc:docMk/>
          <pc:sldMk cId="117094588" sldId="2147481968"/>
        </pc:sldMkLst>
        <pc:spChg chg="mod">
          <ac:chgData name="HAKIZA, Sandrine" userId="332ad4c0-3f53-45c0-8a53-f7a6f92b75af" providerId="ADAL" clId="{4EB1C743-7A14-4F3D-B65A-1B6F413F3448}" dt="2024-08-21T14:34:22.564" v="712" actId="14100"/>
          <ac:spMkLst>
            <pc:docMk/>
            <pc:sldMk cId="117094588" sldId="2147481968"/>
            <ac:spMk id="3" creationId="{B277BA83-EB5F-C216-199F-DB947FA9BFB8}"/>
          </ac:spMkLst>
        </pc:spChg>
        <pc:spChg chg="mod">
          <ac:chgData name="HAKIZA, Sandrine" userId="332ad4c0-3f53-45c0-8a53-f7a6f92b75af" providerId="ADAL" clId="{4EB1C743-7A14-4F3D-B65A-1B6F413F3448}" dt="2024-08-21T14:59:14.679" v="876" actId="1076"/>
          <ac:spMkLst>
            <pc:docMk/>
            <pc:sldMk cId="117094588" sldId="2147481968"/>
            <ac:spMk id="4" creationId="{3FA47617-81DE-C4AC-DCFB-508D11C0829E}"/>
          </ac:spMkLst>
        </pc:spChg>
        <pc:spChg chg="del">
          <ac:chgData name="HAKIZA, Sandrine" userId="332ad4c0-3f53-45c0-8a53-f7a6f92b75af" providerId="ADAL" clId="{4EB1C743-7A14-4F3D-B65A-1B6F413F3448}" dt="2024-08-21T14:22:14.948" v="570" actId="478"/>
          <ac:spMkLst>
            <pc:docMk/>
            <pc:sldMk cId="117094588" sldId="2147481968"/>
            <ac:spMk id="6" creationId="{9EC25DB0-B4D6-5766-8C8E-38C08954554E}"/>
          </ac:spMkLst>
        </pc:spChg>
        <pc:spChg chg="del">
          <ac:chgData name="HAKIZA, Sandrine" userId="332ad4c0-3f53-45c0-8a53-f7a6f92b75af" providerId="ADAL" clId="{4EB1C743-7A14-4F3D-B65A-1B6F413F3448}" dt="2024-08-21T14:22:24.663" v="576" actId="478"/>
          <ac:spMkLst>
            <pc:docMk/>
            <pc:sldMk cId="117094588" sldId="2147481968"/>
            <ac:spMk id="13" creationId="{40DF1B98-AA93-677D-2169-F5B23C212697}"/>
          </ac:spMkLst>
        </pc:spChg>
        <pc:spChg chg="del">
          <ac:chgData name="HAKIZA, Sandrine" userId="332ad4c0-3f53-45c0-8a53-f7a6f92b75af" providerId="ADAL" clId="{4EB1C743-7A14-4F3D-B65A-1B6F413F3448}" dt="2024-08-21T14:22:23.465" v="575" actId="478"/>
          <ac:spMkLst>
            <pc:docMk/>
            <pc:sldMk cId="117094588" sldId="2147481968"/>
            <ac:spMk id="14" creationId="{F8B5C77F-AF29-D1D2-84FD-E92EFBA36A90}"/>
          </ac:spMkLst>
        </pc:spChg>
        <pc:spChg chg="del">
          <ac:chgData name="HAKIZA, Sandrine" userId="332ad4c0-3f53-45c0-8a53-f7a6f92b75af" providerId="ADAL" clId="{4EB1C743-7A14-4F3D-B65A-1B6F413F3448}" dt="2024-08-21T14:22:13.077" v="569" actId="478"/>
          <ac:spMkLst>
            <pc:docMk/>
            <pc:sldMk cId="117094588" sldId="2147481968"/>
            <ac:spMk id="16" creationId="{202CC81C-2B60-AE6A-CC61-D0E00F1036CB}"/>
          </ac:spMkLst>
        </pc:spChg>
        <pc:spChg chg="del">
          <ac:chgData name="HAKIZA, Sandrine" userId="332ad4c0-3f53-45c0-8a53-f7a6f92b75af" providerId="ADAL" clId="{4EB1C743-7A14-4F3D-B65A-1B6F413F3448}" dt="2024-08-21T14:22:26.226" v="577" actId="478"/>
          <ac:spMkLst>
            <pc:docMk/>
            <pc:sldMk cId="117094588" sldId="2147481968"/>
            <ac:spMk id="21" creationId="{CF2A90C0-F7C8-439E-9BE7-50BE9F97BD5D}"/>
          </ac:spMkLst>
        </pc:spChg>
        <pc:spChg chg="del mod">
          <ac:chgData name="HAKIZA, Sandrine" userId="332ad4c0-3f53-45c0-8a53-f7a6f92b75af" providerId="ADAL" clId="{4EB1C743-7A14-4F3D-B65A-1B6F413F3448}" dt="2024-08-21T14:22:21.518" v="574" actId="478"/>
          <ac:spMkLst>
            <pc:docMk/>
            <pc:sldMk cId="117094588" sldId="2147481968"/>
            <ac:spMk id="22" creationId="{B207BE0E-E41D-B316-E601-1F74456D3AC0}"/>
          </ac:spMkLst>
        </pc:spChg>
        <pc:grpChg chg="del">
          <ac:chgData name="HAKIZA, Sandrine" userId="332ad4c0-3f53-45c0-8a53-f7a6f92b75af" providerId="ADAL" clId="{4EB1C743-7A14-4F3D-B65A-1B6F413F3448}" dt="2024-08-21T14:22:19.340" v="571" actId="478"/>
          <ac:grpSpMkLst>
            <pc:docMk/>
            <pc:sldMk cId="117094588" sldId="2147481968"/>
            <ac:grpSpMk id="20" creationId="{0ADA9E62-2B6D-E1EB-97D1-FD4F40A7529C}"/>
          </ac:grpSpMkLst>
        </pc:grpChg>
        <pc:grpChg chg="del">
          <ac:chgData name="HAKIZA, Sandrine" userId="332ad4c0-3f53-45c0-8a53-f7a6f92b75af" providerId="ADAL" clId="{4EB1C743-7A14-4F3D-B65A-1B6F413F3448}" dt="2024-08-21T14:22:19.990" v="572" actId="478"/>
          <ac:grpSpMkLst>
            <pc:docMk/>
            <pc:sldMk cId="117094588" sldId="2147481968"/>
            <ac:grpSpMk id="23" creationId="{28E1E784-4D6A-FA01-2B2D-BED0D053C0B0}"/>
          </ac:grpSpMkLst>
        </pc:grpChg>
        <pc:picChg chg="add mod modCrop">
          <ac:chgData name="HAKIZA, Sandrine" userId="332ad4c0-3f53-45c0-8a53-f7a6f92b75af" providerId="ADAL" clId="{4EB1C743-7A14-4F3D-B65A-1B6F413F3448}" dt="2024-09-24T14:33:07.303" v="5440" actId="1076"/>
          <ac:picMkLst>
            <pc:docMk/>
            <pc:sldMk cId="117094588" sldId="2147481968"/>
            <ac:picMk id="5" creationId="{57CF77CA-868D-B375-CD22-90400D3603C6}"/>
          </ac:picMkLst>
        </pc:picChg>
        <pc:extLst>
          <p:ext xmlns:p="http://schemas.openxmlformats.org/presentationml/2006/main" uri="{D6D511B9-2390-475A-947B-AFAB55BFBCF1}">
            <pc226:cmChg xmlns:pc226="http://schemas.microsoft.com/office/powerpoint/2022/06/main/command" chg="mod">
              <pc226:chgData name="HAKIZA, Sandrine" userId="332ad4c0-3f53-45c0-8a53-f7a6f92b75af" providerId="ADAL" clId="{4EB1C743-7A14-4F3D-B65A-1B6F413F3448}" dt="2024-08-21T14:21:53.027" v="568"/>
              <pc2:cmMkLst xmlns:pc2="http://schemas.microsoft.com/office/powerpoint/2019/9/main/command">
                <pc:docMk/>
                <pc:sldMk cId="117094588" sldId="2147481968"/>
                <pc2:cmMk id="{16703D24-10EB-4F97-AFEC-B196A51982C9}"/>
              </pc2:cmMkLst>
            </pc226:cmChg>
          </p:ext>
        </pc:extLst>
      </pc:sldChg>
      <pc:sldChg chg="mod modShow">
        <pc:chgData name="HAKIZA, Sandrine" userId="332ad4c0-3f53-45c0-8a53-f7a6f92b75af" providerId="ADAL" clId="{4EB1C743-7A14-4F3D-B65A-1B6F413F3448}" dt="2024-08-21T13:19:21.780" v="0" actId="729"/>
        <pc:sldMkLst>
          <pc:docMk/>
          <pc:sldMk cId="146271873" sldId="2147481969"/>
        </pc:sldMkLst>
      </pc:sldChg>
      <pc:sldChg chg="addSp delSp modSp add mod ord">
        <pc:chgData name="HAKIZA, Sandrine" userId="332ad4c0-3f53-45c0-8a53-f7a6f92b75af" providerId="ADAL" clId="{4EB1C743-7A14-4F3D-B65A-1B6F413F3448}" dt="2024-08-27T15:36:24.270" v="4874" actId="20578"/>
        <pc:sldMkLst>
          <pc:docMk/>
          <pc:sldMk cId="228490515" sldId="2147481970"/>
        </pc:sldMkLst>
        <pc:spChg chg="mod">
          <ac:chgData name="HAKIZA, Sandrine" userId="332ad4c0-3f53-45c0-8a53-f7a6f92b75af" providerId="ADAL" clId="{4EB1C743-7A14-4F3D-B65A-1B6F413F3448}" dt="2024-08-26T13:44:03.124" v="2076" actId="1035"/>
          <ac:spMkLst>
            <pc:docMk/>
            <pc:sldMk cId="228490515" sldId="2147481970"/>
            <ac:spMk id="2" creationId="{F9ABDD83-AA7D-D4F7-CA2F-F4463646B110}"/>
          </ac:spMkLst>
        </pc:spChg>
        <pc:spChg chg="del">
          <ac:chgData name="HAKIZA, Sandrine" userId="332ad4c0-3f53-45c0-8a53-f7a6f92b75af" providerId="ADAL" clId="{4EB1C743-7A14-4F3D-B65A-1B6F413F3448}" dt="2024-08-21T13:51:37.271" v="274" actId="478"/>
          <ac:spMkLst>
            <pc:docMk/>
            <pc:sldMk cId="228490515" sldId="2147481970"/>
            <ac:spMk id="3" creationId="{5EA47953-3833-0FD7-DBD7-5670166C8A8A}"/>
          </ac:spMkLst>
        </pc:spChg>
        <pc:spChg chg="add del">
          <ac:chgData name="HAKIZA, Sandrine" userId="332ad4c0-3f53-45c0-8a53-f7a6f92b75af" providerId="ADAL" clId="{4EB1C743-7A14-4F3D-B65A-1B6F413F3448}" dt="2024-08-21T13:51:24.783" v="272" actId="478"/>
          <ac:spMkLst>
            <pc:docMk/>
            <pc:sldMk cId="228490515" sldId="2147481970"/>
            <ac:spMk id="5" creationId="{3C990B04-7669-EE02-2F01-1BB791442DCD}"/>
          </ac:spMkLst>
        </pc:spChg>
        <pc:spChg chg="add del mod">
          <ac:chgData name="HAKIZA, Sandrine" userId="332ad4c0-3f53-45c0-8a53-f7a6f92b75af" providerId="ADAL" clId="{4EB1C743-7A14-4F3D-B65A-1B6F413F3448}" dt="2024-08-21T13:51:40.410" v="275" actId="478"/>
          <ac:spMkLst>
            <pc:docMk/>
            <pc:sldMk cId="228490515" sldId="2147481970"/>
            <ac:spMk id="7" creationId="{B5AA906E-F648-051C-72A0-8F0798D6AE7B}"/>
          </ac:spMkLst>
        </pc:spChg>
      </pc:sldChg>
      <pc:sldChg chg="add del">
        <pc:chgData name="HAKIZA, Sandrine" userId="332ad4c0-3f53-45c0-8a53-f7a6f92b75af" providerId="ADAL" clId="{4EB1C743-7A14-4F3D-B65A-1B6F413F3448}" dt="2024-08-21T13:55:08.094" v="296" actId="2696"/>
        <pc:sldMkLst>
          <pc:docMk/>
          <pc:sldMk cId="1470955518" sldId="2147481971"/>
        </pc:sldMkLst>
      </pc:sldChg>
      <pc:sldChg chg="addSp delSp modSp new mod">
        <pc:chgData name="HAKIZA, Sandrine" userId="332ad4c0-3f53-45c0-8a53-f7a6f92b75af" providerId="ADAL" clId="{4EB1C743-7A14-4F3D-B65A-1B6F413F3448}" dt="2024-09-24T14:59:26.237" v="5646" actId="1037"/>
        <pc:sldMkLst>
          <pc:docMk/>
          <pc:sldMk cId="1654821091" sldId="2147481972"/>
        </pc:sldMkLst>
        <pc:spChg chg="del">
          <ac:chgData name="HAKIZA, Sandrine" userId="332ad4c0-3f53-45c0-8a53-f7a6f92b75af" providerId="ADAL" clId="{4EB1C743-7A14-4F3D-B65A-1B6F413F3448}" dt="2024-08-21T13:28:55.892" v="51" actId="478"/>
          <ac:spMkLst>
            <pc:docMk/>
            <pc:sldMk cId="1654821091" sldId="2147481972"/>
            <ac:spMk id="2" creationId="{4132DE52-6F71-4E5D-3500-1628CEFE089D}"/>
          </ac:spMkLst>
        </pc:spChg>
        <pc:spChg chg="mod">
          <ac:chgData name="HAKIZA, Sandrine" userId="332ad4c0-3f53-45c0-8a53-f7a6f92b75af" providerId="ADAL" clId="{4EB1C743-7A14-4F3D-B65A-1B6F413F3448}" dt="2024-09-24T14:59:26.237" v="5646" actId="1037"/>
          <ac:spMkLst>
            <pc:docMk/>
            <pc:sldMk cId="1654821091" sldId="2147481972"/>
            <ac:spMk id="3" creationId="{14432E82-8ADD-2133-3D68-D139596BBF64}"/>
          </ac:spMkLst>
        </pc:spChg>
        <pc:spChg chg="mod">
          <ac:chgData name="HAKIZA, Sandrine" userId="332ad4c0-3f53-45c0-8a53-f7a6f92b75af" providerId="ADAL" clId="{4EB1C743-7A14-4F3D-B65A-1B6F413F3448}" dt="2024-08-21T13:31:10.316" v="76" actId="1076"/>
          <ac:spMkLst>
            <pc:docMk/>
            <pc:sldMk cId="1654821091" sldId="2147481972"/>
            <ac:spMk id="4" creationId="{1CD4F8BD-3138-5A03-FEBF-93ECE9D9EAE7}"/>
          </ac:spMkLst>
        </pc:spChg>
        <pc:spChg chg="del">
          <ac:chgData name="HAKIZA, Sandrine" userId="332ad4c0-3f53-45c0-8a53-f7a6f92b75af" providerId="ADAL" clId="{4EB1C743-7A14-4F3D-B65A-1B6F413F3448}" dt="2024-08-21T13:28:49.579" v="48" actId="478"/>
          <ac:spMkLst>
            <pc:docMk/>
            <pc:sldMk cId="1654821091" sldId="2147481972"/>
            <ac:spMk id="5" creationId="{1A0A27B8-1F34-2391-9AF0-32F525E926FC}"/>
          </ac:spMkLst>
        </pc:spChg>
        <pc:picChg chg="add mod">
          <ac:chgData name="HAKIZA, Sandrine" userId="332ad4c0-3f53-45c0-8a53-f7a6f92b75af" providerId="ADAL" clId="{4EB1C743-7A14-4F3D-B65A-1B6F413F3448}" dt="2024-08-29T08:06:38.729" v="4876" actId="207"/>
          <ac:picMkLst>
            <pc:docMk/>
            <pc:sldMk cId="1654821091" sldId="2147481972"/>
            <ac:picMk id="7" creationId="{3C4ACE9F-669B-2F9A-7138-696448BBFD28}"/>
          </ac:picMkLst>
        </pc:picChg>
      </pc:sldChg>
      <pc:sldChg chg="addSp delSp modSp new mod">
        <pc:chgData name="HAKIZA, Sandrine" userId="332ad4c0-3f53-45c0-8a53-f7a6f92b75af" providerId="ADAL" clId="{4EB1C743-7A14-4F3D-B65A-1B6F413F3448}" dt="2024-09-24T14:56:17.181" v="5642" actId="1037"/>
        <pc:sldMkLst>
          <pc:docMk/>
          <pc:sldMk cId="1941994722" sldId="2147481973"/>
        </pc:sldMkLst>
        <pc:spChg chg="del">
          <ac:chgData name="HAKIZA, Sandrine" userId="332ad4c0-3f53-45c0-8a53-f7a6f92b75af" providerId="ADAL" clId="{4EB1C743-7A14-4F3D-B65A-1B6F413F3448}" dt="2024-08-21T13:32:33.734" v="86" actId="478"/>
          <ac:spMkLst>
            <pc:docMk/>
            <pc:sldMk cId="1941994722" sldId="2147481973"/>
            <ac:spMk id="2" creationId="{4A636341-D736-A537-1731-FBFF1B9506A9}"/>
          </ac:spMkLst>
        </pc:spChg>
        <pc:spChg chg="mod">
          <ac:chgData name="HAKIZA, Sandrine" userId="332ad4c0-3f53-45c0-8a53-f7a6f92b75af" providerId="ADAL" clId="{4EB1C743-7A14-4F3D-B65A-1B6F413F3448}" dt="2024-09-24T14:56:17.181" v="5642" actId="1037"/>
          <ac:spMkLst>
            <pc:docMk/>
            <pc:sldMk cId="1941994722" sldId="2147481973"/>
            <ac:spMk id="3" creationId="{97B5BF06-0D49-5D44-BA3A-C362BA071A88}"/>
          </ac:spMkLst>
        </pc:spChg>
        <pc:spChg chg="mod">
          <ac:chgData name="HAKIZA, Sandrine" userId="332ad4c0-3f53-45c0-8a53-f7a6f92b75af" providerId="ADAL" clId="{4EB1C743-7A14-4F3D-B65A-1B6F413F3448}" dt="2024-08-21T13:33:20.113" v="98" actId="1076"/>
          <ac:spMkLst>
            <pc:docMk/>
            <pc:sldMk cId="1941994722" sldId="2147481973"/>
            <ac:spMk id="4" creationId="{244A6760-8A4C-1581-0E53-7AA2549F7AAC}"/>
          </ac:spMkLst>
        </pc:spChg>
        <pc:spChg chg="del">
          <ac:chgData name="HAKIZA, Sandrine" userId="332ad4c0-3f53-45c0-8a53-f7a6f92b75af" providerId="ADAL" clId="{4EB1C743-7A14-4F3D-B65A-1B6F413F3448}" dt="2024-08-21T13:32:24.855" v="83" actId="478"/>
          <ac:spMkLst>
            <pc:docMk/>
            <pc:sldMk cId="1941994722" sldId="2147481973"/>
            <ac:spMk id="5" creationId="{ABC24D28-036B-C8CB-93B6-8CF22CCE9C05}"/>
          </ac:spMkLst>
        </pc:spChg>
        <pc:picChg chg="add mod modCrop">
          <ac:chgData name="HAKIZA, Sandrine" userId="332ad4c0-3f53-45c0-8a53-f7a6f92b75af" providerId="ADAL" clId="{4EB1C743-7A14-4F3D-B65A-1B6F413F3448}" dt="2024-09-24T14:56:12.952" v="5637" actId="1076"/>
          <ac:picMkLst>
            <pc:docMk/>
            <pc:sldMk cId="1941994722" sldId="2147481973"/>
            <ac:picMk id="7" creationId="{43AFE83C-5384-13E2-4691-74254AD5DC60}"/>
          </ac:picMkLst>
        </pc:picChg>
      </pc:sldChg>
      <pc:sldChg chg="addSp delSp modSp new mod">
        <pc:chgData name="HAKIZA, Sandrine" userId="332ad4c0-3f53-45c0-8a53-f7a6f92b75af" providerId="ADAL" clId="{4EB1C743-7A14-4F3D-B65A-1B6F413F3448}" dt="2024-09-24T14:53:52.913" v="5635" actId="1037"/>
        <pc:sldMkLst>
          <pc:docMk/>
          <pc:sldMk cId="203346847" sldId="2147481974"/>
        </pc:sldMkLst>
        <pc:spChg chg="del">
          <ac:chgData name="HAKIZA, Sandrine" userId="332ad4c0-3f53-45c0-8a53-f7a6f92b75af" providerId="ADAL" clId="{4EB1C743-7A14-4F3D-B65A-1B6F413F3448}" dt="2024-08-21T13:34:50.805" v="102" actId="478"/>
          <ac:spMkLst>
            <pc:docMk/>
            <pc:sldMk cId="203346847" sldId="2147481974"/>
            <ac:spMk id="2" creationId="{E4414A17-0883-4B6B-94DD-E1C1DD92A04C}"/>
          </ac:spMkLst>
        </pc:spChg>
        <pc:spChg chg="mod">
          <ac:chgData name="HAKIZA, Sandrine" userId="332ad4c0-3f53-45c0-8a53-f7a6f92b75af" providerId="ADAL" clId="{4EB1C743-7A14-4F3D-B65A-1B6F413F3448}" dt="2024-09-24T14:53:52.913" v="5635" actId="1037"/>
          <ac:spMkLst>
            <pc:docMk/>
            <pc:sldMk cId="203346847" sldId="2147481974"/>
            <ac:spMk id="3" creationId="{E78DF3C9-2AC7-154A-3D79-CC7C6BF410B7}"/>
          </ac:spMkLst>
        </pc:spChg>
        <pc:spChg chg="mod">
          <ac:chgData name="HAKIZA, Sandrine" userId="332ad4c0-3f53-45c0-8a53-f7a6f92b75af" providerId="ADAL" clId="{4EB1C743-7A14-4F3D-B65A-1B6F413F3448}" dt="2024-08-21T13:35:58.169" v="118" actId="1076"/>
          <ac:spMkLst>
            <pc:docMk/>
            <pc:sldMk cId="203346847" sldId="2147481974"/>
            <ac:spMk id="4" creationId="{E9B48C4F-FA6C-4DF2-E63F-9BB6C844EB4B}"/>
          </ac:spMkLst>
        </pc:spChg>
        <pc:spChg chg="del">
          <ac:chgData name="HAKIZA, Sandrine" userId="332ad4c0-3f53-45c0-8a53-f7a6f92b75af" providerId="ADAL" clId="{4EB1C743-7A14-4F3D-B65A-1B6F413F3448}" dt="2024-08-21T13:34:05.418" v="101" actId="478"/>
          <ac:spMkLst>
            <pc:docMk/>
            <pc:sldMk cId="203346847" sldId="2147481974"/>
            <ac:spMk id="5" creationId="{211726EE-8342-1635-DB06-804D2B40DFF9}"/>
          </ac:spMkLst>
        </pc:spChg>
        <pc:picChg chg="add mod modCrop">
          <ac:chgData name="HAKIZA, Sandrine" userId="332ad4c0-3f53-45c0-8a53-f7a6f92b75af" providerId="ADAL" clId="{4EB1C743-7A14-4F3D-B65A-1B6F413F3448}" dt="2024-09-24T14:53:47.341" v="5630" actId="1038"/>
          <ac:picMkLst>
            <pc:docMk/>
            <pc:sldMk cId="203346847" sldId="2147481974"/>
            <ac:picMk id="7" creationId="{C697A549-455F-4B98-C073-1DDDAFFA7325}"/>
          </ac:picMkLst>
        </pc:picChg>
      </pc:sldChg>
      <pc:sldChg chg="addSp delSp modSp new mod">
        <pc:chgData name="HAKIZA, Sandrine" userId="332ad4c0-3f53-45c0-8a53-f7a6f92b75af" providerId="ADAL" clId="{4EB1C743-7A14-4F3D-B65A-1B6F413F3448}" dt="2024-09-24T14:53:19.625" v="5616" actId="1037"/>
        <pc:sldMkLst>
          <pc:docMk/>
          <pc:sldMk cId="2340569099" sldId="2147481975"/>
        </pc:sldMkLst>
        <pc:spChg chg="del">
          <ac:chgData name="HAKIZA, Sandrine" userId="332ad4c0-3f53-45c0-8a53-f7a6f92b75af" providerId="ADAL" clId="{4EB1C743-7A14-4F3D-B65A-1B6F413F3448}" dt="2024-08-21T13:36:41.193" v="120" actId="478"/>
          <ac:spMkLst>
            <pc:docMk/>
            <pc:sldMk cId="2340569099" sldId="2147481975"/>
            <ac:spMk id="2" creationId="{AD47CC5E-8F4B-776D-D37F-D809F5AEF74B}"/>
          </ac:spMkLst>
        </pc:spChg>
        <pc:spChg chg="mod">
          <ac:chgData name="HAKIZA, Sandrine" userId="332ad4c0-3f53-45c0-8a53-f7a6f92b75af" providerId="ADAL" clId="{4EB1C743-7A14-4F3D-B65A-1B6F413F3448}" dt="2024-09-24T14:53:19.625" v="5616" actId="1037"/>
          <ac:spMkLst>
            <pc:docMk/>
            <pc:sldMk cId="2340569099" sldId="2147481975"/>
            <ac:spMk id="3" creationId="{17448423-1F1E-66BA-D7FD-E4549E9A2C54}"/>
          </ac:spMkLst>
        </pc:spChg>
        <pc:spChg chg="mod">
          <ac:chgData name="HAKIZA, Sandrine" userId="332ad4c0-3f53-45c0-8a53-f7a6f92b75af" providerId="ADAL" clId="{4EB1C743-7A14-4F3D-B65A-1B6F413F3448}" dt="2024-08-21T13:38:19.330" v="149" actId="1076"/>
          <ac:spMkLst>
            <pc:docMk/>
            <pc:sldMk cId="2340569099" sldId="2147481975"/>
            <ac:spMk id="4" creationId="{186A792A-CD1C-9EB4-6BB2-052B7FFC232C}"/>
          </ac:spMkLst>
        </pc:spChg>
        <pc:spChg chg="del">
          <ac:chgData name="HAKIZA, Sandrine" userId="332ad4c0-3f53-45c0-8a53-f7a6f92b75af" providerId="ADAL" clId="{4EB1C743-7A14-4F3D-B65A-1B6F413F3448}" dt="2024-08-21T13:36:42.455" v="121" actId="478"/>
          <ac:spMkLst>
            <pc:docMk/>
            <pc:sldMk cId="2340569099" sldId="2147481975"/>
            <ac:spMk id="5" creationId="{92256174-02D1-1B3C-1AB4-B2A4595760F4}"/>
          </ac:spMkLst>
        </pc:spChg>
        <pc:picChg chg="add mod modCrop">
          <ac:chgData name="HAKIZA, Sandrine" userId="332ad4c0-3f53-45c0-8a53-f7a6f92b75af" providerId="ADAL" clId="{4EB1C743-7A14-4F3D-B65A-1B6F413F3448}" dt="2024-09-24T14:53:15.961" v="5611" actId="1036"/>
          <ac:picMkLst>
            <pc:docMk/>
            <pc:sldMk cId="2340569099" sldId="2147481975"/>
            <ac:picMk id="7" creationId="{040F78AB-3777-199C-9DB7-5F9502CCCB33}"/>
          </ac:picMkLst>
        </pc:picChg>
      </pc:sldChg>
      <pc:sldChg chg="addSp delSp modSp new mod">
        <pc:chgData name="HAKIZA, Sandrine" userId="332ad4c0-3f53-45c0-8a53-f7a6f92b75af" providerId="ADAL" clId="{4EB1C743-7A14-4F3D-B65A-1B6F413F3448}" dt="2024-09-24T14:52:17.571" v="5604" actId="1036"/>
        <pc:sldMkLst>
          <pc:docMk/>
          <pc:sldMk cId="749090240" sldId="2147481976"/>
        </pc:sldMkLst>
        <pc:spChg chg="del">
          <ac:chgData name="HAKIZA, Sandrine" userId="332ad4c0-3f53-45c0-8a53-f7a6f92b75af" providerId="ADAL" clId="{4EB1C743-7A14-4F3D-B65A-1B6F413F3448}" dt="2024-08-21T13:38:57.330" v="152" actId="478"/>
          <ac:spMkLst>
            <pc:docMk/>
            <pc:sldMk cId="749090240" sldId="2147481976"/>
            <ac:spMk id="2" creationId="{B9E9C9B7-8CD7-76DD-029E-9ECE4CFE202E}"/>
          </ac:spMkLst>
        </pc:spChg>
        <pc:spChg chg="mod">
          <ac:chgData name="HAKIZA, Sandrine" userId="332ad4c0-3f53-45c0-8a53-f7a6f92b75af" providerId="ADAL" clId="{4EB1C743-7A14-4F3D-B65A-1B6F413F3448}" dt="2024-08-26T13:14:07.909" v="1722" actId="404"/>
          <ac:spMkLst>
            <pc:docMk/>
            <pc:sldMk cId="749090240" sldId="2147481976"/>
            <ac:spMk id="3" creationId="{63902A5D-B3CF-2D9C-BF08-40989C5A66DD}"/>
          </ac:spMkLst>
        </pc:spChg>
        <pc:spChg chg="mod">
          <ac:chgData name="HAKIZA, Sandrine" userId="332ad4c0-3f53-45c0-8a53-f7a6f92b75af" providerId="ADAL" clId="{4EB1C743-7A14-4F3D-B65A-1B6F413F3448}" dt="2024-08-21T13:40:13.154" v="164" actId="1076"/>
          <ac:spMkLst>
            <pc:docMk/>
            <pc:sldMk cId="749090240" sldId="2147481976"/>
            <ac:spMk id="4" creationId="{6971F294-75B6-96F7-9E1E-6993C7EBDFFC}"/>
          </ac:spMkLst>
        </pc:spChg>
        <pc:spChg chg="del">
          <ac:chgData name="HAKIZA, Sandrine" userId="332ad4c0-3f53-45c0-8a53-f7a6f92b75af" providerId="ADAL" clId="{4EB1C743-7A14-4F3D-B65A-1B6F413F3448}" dt="2024-08-21T13:38:53.819" v="151" actId="478"/>
          <ac:spMkLst>
            <pc:docMk/>
            <pc:sldMk cId="749090240" sldId="2147481976"/>
            <ac:spMk id="5" creationId="{40797FAB-7BA9-24D8-8D46-4E64F218610A}"/>
          </ac:spMkLst>
        </pc:spChg>
        <pc:picChg chg="add mod modCrop">
          <ac:chgData name="HAKIZA, Sandrine" userId="332ad4c0-3f53-45c0-8a53-f7a6f92b75af" providerId="ADAL" clId="{4EB1C743-7A14-4F3D-B65A-1B6F413F3448}" dt="2024-09-24T14:52:17.571" v="5604" actId="1036"/>
          <ac:picMkLst>
            <pc:docMk/>
            <pc:sldMk cId="749090240" sldId="2147481976"/>
            <ac:picMk id="7" creationId="{D0480D56-ACC0-CE53-5225-773609AA5ADC}"/>
          </ac:picMkLst>
        </pc:picChg>
      </pc:sldChg>
      <pc:sldChg chg="addSp delSp modSp new mod">
        <pc:chgData name="HAKIZA, Sandrine" userId="332ad4c0-3f53-45c0-8a53-f7a6f92b75af" providerId="ADAL" clId="{4EB1C743-7A14-4F3D-B65A-1B6F413F3448}" dt="2024-09-24T14:51:34.391" v="5594" actId="1037"/>
        <pc:sldMkLst>
          <pc:docMk/>
          <pc:sldMk cId="3352137166" sldId="2147481977"/>
        </pc:sldMkLst>
        <pc:spChg chg="del">
          <ac:chgData name="HAKIZA, Sandrine" userId="332ad4c0-3f53-45c0-8a53-f7a6f92b75af" providerId="ADAL" clId="{4EB1C743-7A14-4F3D-B65A-1B6F413F3448}" dt="2024-08-21T13:40:26.709" v="167" actId="478"/>
          <ac:spMkLst>
            <pc:docMk/>
            <pc:sldMk cId="3352137166" sldId="2147481977"/>
            <ac:spMk id="2" creationId="{6F94A8DF-058E-83BE-2588-0F4FEC604028}"/>
          </ac:spMkLst>
        </pc:spChg>
        <pc:spChg chg="mod">
          <ac:chgData name="HAKIZA, Sandrine" userId="332ad4c0-3f53-45c0-8a53-f7a6f92b75af" providerId="ADAL" clId="{4EB1C743-7A14-4F3D-B65A-1B6F413F3448}" dt="2024-09-24T14:51:34.391" v="5594" actId="1037"/>
          <ac:spMkLst>
            <pc:docMk/>
            <pc:sldMk cId="3352137166" sldId="2147481977"/>
            <ac:spMk id="3" creationId="{23804A0C-C583-F3D9-5189-BE3C1F09EACA}"/>
          </ac:spMkLst>
        </pc:spChg>
        <pc:spChg chg="mod">
          <ac:chgData name="HAKIZA, Sandrine" userId="332ad4c0-3f53-45c0-8a53-f7a6f92b75af" providerId="ADAL" clId="{4EB1C743-7A14-4F3D-B65A-1B6F413F3448}" dt="2024-08-21T13:42:25.612" v="181" actId="1076"/>
          <ac:spMkLst>
            <pc:docMk/>
            <pc:sldMk cId="3352137166" sldId="2147481977"/>
            <ac:spMk id="4" creationId="{4D4D7DFF-4137-DB89-C699-D969241BCB1F}"/>
          </ac:spMkLst>
        </pc:spChg>
        <pc:spChg chg="del">
          <ac:chgData name="HAKIZA, Sandrine" userId="332ad4c0-3f53-45c0-8a53-f7a6f92b75af" providerId="ADAL" clId="{4EB1C743-7A14-4F3D-B65A-1B6F413F3448}" dt="2024-08-21T13:40:24.409" v="166" actId="478"/>
          <ac:spMkLst>
            <pc:docMk/>
            <pc:sldMk cId="3352137166" sldId="2147481977"/>
            <ac:spMk id="5" creationId="{088BC9B9-1A85-130A-F6D5-365B9ECB0D9C}"/>
          </ac:spMkLst>
        </pc:spChg>
        <pc:picChg chg="add del mod">
          <ac:chgData name="HAKIZA, Sandrine" userId="332ad4c0-3f53-45c0-8a53-f7a6f92b75af" providerId="ADAL" clId="{4EB1C743-7A14-4F3D-B65A-1B6F413F3448}" dt="2024-09-24T13:48:13.202" v="5030" actId="478"/>
          <ac:picMkLst>
            <pc:docMk/>
            <pc:sldMk cId="3352137166" sldId="2147481977"/>
            <ac:picMk id="5" creationId="{1FAFF4F4-FDD5-00CD-1CE0-08D7873DA31C}"/>
          </ac:picMkLst>
        </pc:picChg>
        <pc:picChg chg="add del mod">
          <ac:chgData name="HAKIZA, Sandrine" userId="332ad4c0-3f53-45c0-8a53-f7a6f92b75af" providerId="ADAL" clId="{4EB1C743-7A14-4F3D-B65A-1B6F413F3448}" dt="2024-09-24T13:44:47.373" v="5013" actId="478"/>
          <ac:picMkLst>
            <pc:docMk/>
            <pc:sldMk cId="3352137166" sldId="2147481977"/>
            <ac:picMk id="7" creationId="{8227483B-602D-BAA8-564E-84D8E943A34F}"/>
          </ac:picMkLst>
        </pc:picChg>
        <pc:picChg chg="add mod">
          <ac:chgData name="HAKIZA, Sandrine" userId="332ad4c0-3f53-45c0-8a53-f7a6f92b75af" providerId="ADAL" clId="{4EB1C743-7A14-4F3D-B65A-1B6F413F3448}" dt="2024-09-24T14:43:38.407" v="5573" actId="1038"/>
          <ac:picMkLst>
            <pc:docMk/>
            <pc:sldMk cId="3352137166" sldId="2147481977"/>
            <ac:picMk id="8" creationId="{056C9F3B-F993-CE72-DC67-B9DA41217DBE}"/>
          </ac:picMkLst>
        </pc:picChg>
      </pc:sldChg>
      <pc:sldChg chg="addSp delSp modSp new mod">
        <pc:chgData name="HAKIZA, Sandrine" userId="332ad4c0-3f53-45c0-8a53-f7a6f92b75af" providerId="ADAL" clId="{4EB1C743-7A14-4F3D-B65A-1B6F413F3448}" dt="2024-09-24T14:43:22.377" v="5559" actId="1037"/>
        <pc:sldMkLst>
          <pc:docMk/>
          <pc:sldMk cId="2271686402" sldId="2147481978"/>
        </pc:sldMkLst>
        <pc:spChg chg="del">
          <ac:chgData name="HAKIZA, Sandrine" userId="332ad4c0-3f53-45c0-8a53-f7a6f92b75af" providerId="ADAL" clId="{4EB1C743-7A14-4F3D-B65A-1B6F413F3448}" dt="2024-08-21T13:42:45.700" v="184" actId="478"/>
          <ac:spMkLst>
            <pc:docMk/>
            <pc:sldMk cId="2271686402" sldId="2147481978"/>
            <ac:spMk id="2" creationId="{50D65C01-A4E4-1123-FB58-5B0C662DE90F}"/>
          </ac:spMkLst>
        </pc:spChg>
        <pc:spChg chg="mod">
          <ac:chgData name="HAKIZA, Sandrine" userId="332ad4c0-3f53-45c0-8a53-f7a6f92b75af" providerId="ADAL" clId="{4EB1C743-7A14-4F3D-B65A-1B6F413F3448}" dt="2024-09-24T14:43:22.377" v="5559" actId="1037"/>
          <ac:spMkLst>
            <pc:docMk/>
            <pc:sldMk cId="2271686402" sldId="2147481978"/>
            <ac:spMk id="3" creationId="{3AAE75E8-9124-0801-E0A8-673F170A2DD4}"/>
          </ac:spMkLst>
        </pc:spChg>
        <pc:spChg chg="mod">
          <ac:chgData name="HAKIZA, Sandrine" userId="332ad4c0-3f53-45c0-8a53-f7a6f92b75af" providerId="ADAL" clId="{4EB1C743-7A14-4F3D-B65A-1B6F413F3448}" dt="2024-08-21T13:43:53.261" v="197" actId="1076"/>
          <ac:spMkLst>
            <pc:docMk/>
            <pc:sldMk cId="2271686402" sldId="2147481978"/>
            <ac:spMk id="4" creationId="{6E34BFD2-3383-4F0B-8503-E715CF466F78}"/>
          </ac:spMkLst>
        </pc:spChg>
        <pc:spChg chg="del">
          <ac:chgData name="HAKIZA, Sandrine" userId="332ad4c0-3f53-45c0-8a53-f7a6f92b75af" providerId="ADAL" clId="{4EB1C743-7A14-4F3D-B65A-1B6F413F3448}" dt="2024-08-21T13:42:38.048" v="183" actId="478"/>
          <ac:spMkLst>
            <pc:docMk/>
            <pc:sldMk cId="2271686402" sldId="2147481978"/>
            <ac:spMk id="5" creationId="{17FC8E74-AF06-6785-59CE-F6BFABD77535}"/>
          </ac:spMkLst>
        </pc:spChg>
        <pc:picChg chg="add mod modCrop">
          <ac:chgData name="HAKIZA, Sandrine" userId="332ad4c0-3f53-45c0-8a53-f7a6f92b75af" providerId="ADAL" clId="{4EB1C743-7A14-4F3D-B65A-1B6F413F3448}" dt="2024-09-24T14:43:09.330" v="5531" actId="1037"/>
          <ac:picMkLst>
            <pc:docMk/>
            <pc:sldMk cId="2271686402" sldId="2147481978"/>
            <ac:picMk id="7" creationId="{4B22EEE6-01C3-B603-B65E-9EECE69D1EE5}"/>
          </ac:picMkLst>
        </pc:picChg>
      </pc:sldChg>
      <pc:sldChg chg="addSp delSp modSp add mod">
        <pc:chgData name="HAKIZA, Sandrine" userId="332ad4c0-3f53-45c0-8a53-f7a6f92b75af" providerId="ADAL" clId="{4EB1C743-7A14-4F3D-B65A-1B6F413F3448}" dt="2024-08-26T13:43:43.043" v="2072" actId="1076"/>
        <pc:sldMkLst>
          <pc:docMk/>
          <pc:sldMk cId="3825695906" sldId="2147481979"/>
        </pc:sldMkLst>
        <pc:spChg chg="mod">
          <ac:chgData name="HAKIZA, Sandrine" userId="332ad4c0-3f53-45c0-8a53-f7a6f92b75af" providerId="ADAL" clId="{4EB1C743-7A14-4F3D-B65A-1B6F413F3448}" dt="2024-08-26T13:43:43.043" v="2072" actId="1076"/>
          <ac:spMkLst>
            <pc:docMk/>
            <pc:sldMk cId="3825695906" sldId="2147481979"/>
            <ac:spMk id="2" creationId="{F9ABDD83-AA7D-D4F7-CA2F-F4463646B110}"/>
          </ac:spMkLst>
        </pc:spChg>
        <pc:spChg chg="del">
          <ac:chgData name="HAKIZA, Sandrine" userId="332ad4c0-3f53-45c0-8a53-f7a6f92b75af" providerId="ADAL" clId="{4EB1C743-7A14-4F3D-B65A-1B6F413F3448}" dt="2024-08-21T13:52:49.059" v="278" actId="478"/>
          <ac:spMkLst>
            <pc:docMk/>
            <pc:sldMk cId="3825695906" sldId="2147481979"/>
            <ac:spMk id="3" creationId="{5EA47953-3833-0FD7-DBD7-5670166C8A8A}"/>
          </ac:spMkLst>
        </pc:spChg>
        <pc:spChg chg="add del mod">
          <ac:chgData name="HAKIZA, Sandrine" userId="332ad4c0-3f53-45c0-8a53-f7a6f92b75af" providerId="ADAL" clId="{4EB1C743-7A14-4F3D-B65A-1B6F413F3448}" dt="2024-08-21T13:52:51.583" v="279" actId="478"/>
          <ac:spMkLst>
            <pc:docMk/>
            <pc:sldMk cId="3825695906" sldId="2147481979"/>
            <ac:spMk id="5" creationId="{CE2A4B1E-18BF-73B5-05D0-D7A401C47187}"/>
          </ac:spMkLst>
        </pc:spChg>
      </pc:sldChg>
      <pc:sldChg chg="addSp delSp modSp new mod">
        <pc:chgData name="HAKIZA, Sandrine" userId="332ad4c0-3f53-45c0-8a53-f7a6f92b75af" providerId="ADAL" clId="{4EB1C743-7A14-4F3D-B65A-1B6F413F3448}" dt="2024-09-24T14:38:19.094" v="5497" actId="1037"/>
        <pc:sldMkLst>
          <pc:docMk/>
          <pc:sldMk cId="4106266414" sldId="2147481980"/>
        </pc:sldMkLst>
        <pc:spChg chg="del">
          <ac:chgData name="HAKIZA, Sandrine" userId="332ad4c0-3f53-45c0-8a53-f7a6f92b75af" providerId="ADAL" clId="{4EB1C743-7A14-4F3D-B65A-1B6F413F3448}" dt="2024-08-21T14:01:04.117" v="354" actId="478"/>
          <ac:spMkLst>
            <pc:docMk/>
            <pc:sldMk cId="4106266414" sldId="2147481980"/>
            <ac:spMk id="2" creationId="{0B8B528C-36CA-9424-3DA4-1A304497AB07}"/>
          </ac:spMkLst>
        </pc:spChg>
        <pc:spChg chg="mod">
          <ac:chgData name="HAKIZA, Sandrine" userId="332ad4c0-3f53-45c0-8a53-f7a6f92b75af" providerId="ADAL" clId="{4EB1C743-7A14-4F3D-B65A-1B6F413F3448}" dt="2024-09-24T14:38:19.094" v="5497" actId="1037"/>
          <ac:spMkLst>
            <pc:docMk/>
            <pc:sldMk cId="4106266414" sldId="2147481980"/>
            <ac:spMk id="3" creationId="{B612529F-7524-634B-62F0-3B754DB2AF0C}"/>
          </ac:spMkLst>
        </pc:spChg>
        <pc:spChg chg="mod">
          <ac:chgData name="HAKIZA, Sandrine" userId="332ad4c0-3f53-45c0-8a53-f7a6f92b75af" providerId="ADAL" clId="{4EB1C743-7A14-4F3D-B65A-1B6F413F3448}" dt="2024-08-21T14:03:04.234" v="377" actId="1076"/>
          <ac:spMkLst>
            <pc:docMk/>
            <pc:sldMk cId="4106266414" sldId="2147481980"/>
            <ac:spMk id="4" creationId="{50EC1301-99EB-39C5-CD53-D4642B3C2687}"/>
          </ac:spMkLst>
        </pc:spChg>
        <pc:spChg chg="del">
          <ac:chgData name="HAKIZA, Sandrine" userId="332ad4c0-3f53-45c0-8a53-f7a6f92b75af" providerId="ADAL" clId="{4EB1C743-7A14-4F3D-B65A-1B6F413F3448}" dt="2024-08-21T14:01:01.862" v="353" actId="478"/>
          <ac:spMkLst>
            <pc:docMk/>
            <pc:sldMk cId="4106266414" sldId="2147481980"/>
            <ac:spMk id="5" creationId="{A377AE59-D5E6-2C1A-93FB-694C8A81D0AB}"/>
          </ac:spMkLst>
        </pc:spChg>
        <pc:picChg chg="add mod modCrop">
          <ac:chgData name="HAKIZA, Sandrine" userId="332ad4c0-3f53-45c0-8a53-f7a6f92b75af" providerId="ADAL" clId="{4EB1C743-7A14-4F3D-B65A-1B6F413F3448}" dt="2024-08-21T14:03:28.816" v="389" actId="1037"/>
          <ac:picMkLst>
            <pc:docMk/>
            <pc:sldMk cId="4106266414" sldId="2147481980"/>
            <ac:picMk id="7" creationId="{5B4E35B6-80D0-84FF-C982-45DC270C0537}"/>
          </ac:picMkLst>
        </pc:picChg>
      </pc:sldChg>
      <pc:sldChg chg="addSp delSp modSp new mod">
        <pc:chgData name="HAKIZA, Sandrine" userId="332ad4c0-3f53-45c0-8a53-f7a6f92b75af" providerId="ADAL" clId="{4EB1C743-7A14-4F3D-B65A-1B6F413F3448}" dt="2024-08-26T13:43:28.056" v="2071" actId="1076"/>
        <pc:sldMkLst>
          <pc:docMk/>
          <pc:sldMk cId="1802104976" sldId="2147481981"/>
        </pc:sldMkLst>
        <pc:spChg chg="del">
          <ac:chgData name="HAKIZA, Sandrine" userId="332ad4c0-3f53-45c0-8a53-f7a6f92b75af" providerId="ADAL" clId="{4EB1C743-7A14-4F3D-B65A-1B6F413F3448}" dt="2024-08-21T14:10:07.655" v="471" actId="478"/>
          <ac:spMkLst>
            <pc:docMk/>
            <pc:sldMk cId="1802104976" sldId="2147481981"/>
            <ac:spMk id="2" creationId="{EAF974A3-3811-1FC2-3A9F-199EC278ACE7}"/>
          </ac:spMkLst>
        </pc:spChg>
        <pc:spChg chg="mod">
          <ac:chgData name="HAKIZA, Sandrine" userId="332ad4c0-3f53-45c0-8a53-f7a6f92b75af" providerId="ADAL" clId="{4EB1C743-7A14-4F3D-B65A-1B6F413F3448}" dt="2024-08-21T14:11:31.507" v="506" actId="1037"/>
          <ac:spMkLst>
            <pc:docMk/>
            <pc:sldMk cId="1802104976" sldId="2147481981"/>
            <ac:spMk id="3" creationId="{9C03FF55-7E25-ADC6-C997-33E3852F044F}"/>
          </ac:spMkLst>
        </pc:spChg>
        <pc:spChg chg="add mod">
          <ac:chgData name="HAKIZA, Sandrine" userId="332ad4c0-3f53-45c0-8a53-f7a6f92b75af" providerId="ADAL" clId="{4EB1C743-7A14-4F3D-B65A-1B6F413F3448}" dt="2024-08-26T13:43:28.056" v="2071" actId="1076"/>
          <ac:spMkLst>
            <pc:docMk/>
            <pc:sldMk cId="1802104976" sldId="2147481981"/>
            <ac:spMk id="4" creationId="{569D5BD8-B419-DD1D-C08F-13DBBC558DA8}"/>
          </ac:spMkLst>
        </pc:spChg>
      </pc:sldChg>
      <pc:sldChg chg="addSp delSp modSp new mod">
        <pc:chgData name="HAKIZA, Sandrine" userId="332ad4c0-3f53-45c0-8a53-f7a6f92b75af" providerId="ADAL" clId="{4EB1C743-7A14-4F3D-B65A-1B6F413F3448}" dt="2024-09-24T14:32:46.970" v="5435" actId="1076"/>
        <pc:sldMkLst>
          <pc:docMk/>
          <pc:sldMk cId="2388228785" sldId="2147481982"/>
        </pc:sldMkLst>
        <pc:spChg chg="del">
          <ac:chgData name="HAKIZA, Sandrine" userId="332ad4c0-3f53-45c0-8a53-f7a6f92b75af" providerId="ADAL" clId="{4EB1C743-7A14-4F3D-B65A-1B6F413F3448}" dt="2024-08-21T14:28:51.385" v="632" actId="478"/>
          <ac:spMkLst>
            <pc:docMk/>
            <pc:sldMk cId="2388228785" sldId="2147481982"/>
            <ac:spMk id="2" creationId="{46FA6CAB-C5E9-89CC-A8A6-56EC0AF441DF}"/>
          </ac:spMkLst>
        </pc:spChg>
        <pc:spChg chg="mod">
          <ac:chgData name="HAKIZA, Sandrine" userId="332ad4c0-3f53-45c0-8a53-f7a6f92b75af" providerId="ADAL" clId="{4EB1C743-7A14-4F3D-B65A-1B6F413F3448}" dt="2024-08-21T14:34:43.752" v="715" actId="207"/>
          <ac:spMkLst>
            <pc:docMk/>
            <pc:sldMk cId="2388228785" sldId="2147481982"/>
            <ac:spMk id="3" creationId="{562A47F0-D563-A23C-8663-1DB5AC0C0938}"/>
          </ac:spMkLst>
        </pc:spChg>
        <pc:spChg chg="mod">
          <ac:chgData name="HAKIZA, Sandrine" userId="332ad4c0-3f53-45c0-8a53-f7a6f92b75af" providerId="ADAL" clId="{4EB1C743-7A14-4F3D-B65A-1B6F413F3448}" dt="2024-08-21T14:29:45.647" v="658" actId="1076"/>
          <ac:spMkLst>
            <pc:docMk/>
            <pc:sldMk cId="2388228785" sldId="2147481982"/>
            <ac:spMk id="4" creationId="{32F7A38D-0A95-3F65-BC60-57C314054D63}"/>
          </ac:spMkLst>
        </pc:spChg>
        <pc:spChg chg="del">
          <ac:chgData name="HAKIZA, Sandrine" userId="332ad4c0-3f53-45c0-8a53-f7a6f92b75af" providerId="ADAL" clId="{4EB1C743-7A14-4F3D-B65A-1B6F413F3448}" dt="2024-08-21T14:28:48.541" v="630" actId="478"/>
          <ac:spMkLst>
            <pc:docMk/>
            <pc:sldMk cId="2388228785" sldId="2147481982"/>
            <ac:spMk id="5" creationId="{378ACAA2-C75F-2C12-A966-631E3DBACE1A}"/>
          </ac:spMkLst>
        </pc:spChg>
        <pc:spChg chg="del">
          <ac:chgData name="HAKIZA, Sandrine" userId="332ad4c0-3f53-45c0-8a53-f7a6f92b75af" providerId="ADAL" clId="{4EB1C743-7A14-4F3D-B65A-1B6F413F3448}" dt="2024-08-21T14:28:49.707" v="631" actId="478"/>
          <ac:spMkLst>
            <pc:docMk/>
            <pc:sldMk cId="2388228785" sldId="2147481982"/>
            <ac:spMk id="6" creationId="{7AD27174-560E-939A-3925-7A9EC20F7650}"/>
          </ac:spMkLst>
        </pc:spChg>
        <pc:picChg chg="add mod">
          <ac:chgData name="HAKIZA, Sandrine" userId="332ad4c0-3f53-45c0-8a53-f7a6f92b75af" providerId="ADAL" clId="{4EB1C743-7A14-4F3D-B65A-1B6F413F3448}" dt="2024-09-24T14:32:46.970" v="5435" actId="1076"/>
          <ac:picMkLst>
            <pc:docMk/>
            <pc:sldMk cId="2388228785" sldId="2147481982"/>
            <ac:picMk id="8" creationId="{8AC8C0E8-4E8E-47B8-94F2-F35AA1D14A42}"/>
          </ac:picMkLst>
        </pc:picChg>
      </pc:sldChg>
      <pc:sldChg chg="addSp delSp modSp new mod">
        <pc:chgData name="HAKIZA, Sandrine" userId="332ad4c0-3f53-45c0-8a53-f7a6f92b75af" providerId="ADAL" clId="{4EB1C743-7A14-4F3D-B65A-1B6F413F3448}" dt="2024-09-24T14:32:32.772" v="5433" actId="1076"/>
        <pc:sldMkLst>
          <pc:docMk/>
          <pc:sldMk cId="2432648834" sldId="2147481983"/>
        </pc:sldMkLst>
        <pc:spChg chg="del">
          <ac:chgData name="HAKIZA, Sandrine" userId="332ad4c0-3f53-45c0-8a53-f7a6f92b75af" providerId="ADAL" clId="{4EB1C743-7A14-4F3D-B65A-1B6F413F3448}" dt="2024-08-21T14:31:54.385" v="672" actId="478"/>
          <ac:spMkLst>
            <pc:docMk/>
            <pc:sldMk cId="2432648834" sldId="2147481983"/>
            <ac:spMk id="2" creationId="{1D917905-D6BF-425E-6E0A-284E4A11B4E5}"/>
          </ac:spMkLst>
        </pc:spChg>
        <pc:spChg chg="mod">
          <ac:chgData name="HAKIZA, Sandrine" userId="332ad4c0-3f53-45c0-8a53-f7a6f92b75af" providerId="ADAL" clId="{4EB1C743-7A14-4F3D-B65A-1B6F413F3448}" dt="2024-08-21T14:35:06.347" v="731" actId="1037"/>
          <ac:spMkLst>
            <pc:docMk/>
            <pc:sldMk cId="2432648834" sldId="2147481983"/>
            <ac:spMk id="3" creationId="{828D9BAC-6962-66E8-49C3-B381743F8583}"/>
          </ac:spMkLst>
        </pc:spChg>
        <pc:spChg chg="mod">
          <ac:chgData name="HAKIZA, Sandrine" userId="332ad4c0-3f53-45c0-8a53-f7a6f92b75af" providerId="ADAL" clId="{4EB1C743-7A14-4F3D-B65A-1B6F413F3448}" dt="2024-08-21T14:59:52.285" v="882" actId="1076"/>
          <ac:spMkLst>
            <pc:docMk/>
            <pc:sldMk cId="2432648834" sldId="2147481983"/>
            <ac:spMk id="4" creationId="{EACA0C44-D3E7-DB48-3991-DD0EA62A201D}"/>
          </ac:spMkLst>
        </pc:spChg>
        <pc:spChg chg="del">
          <ac:chgData name="HAKIZA, Sandrine" userId="332ad4c0-3f53-45c0-8a53-f7a6f92b75af" providerId="ADAL" clId="{4EB1C743-7A14-4F3D-B65A-1B6F413F3448}" dt="2024-08-21T14:31:51.410" v="670" actId="478"/>
          <ac:spMkLst>
            <pc:docMk/>
            <pc:sldMk cId="2432648834" sldId="2147481983"/>
            <ac:spMk id="5" creationId="{9208B252-4AE5-627A-5B80-37C0EF1963B7}"/>
          </ac:spMkLst>
        </pc:spChg>
        <pc:spChg chg="del">
          <ac:chgData name="HAKIZA, Sandrine" userId="332ad4c0-3f53-45c0-8a53-f7a6f92b75af" providerId="ADAL" clId="{4EB1C743-7A14-4F3D-B65A-1B6F413F3448}" dt="2024-08-21T14:31:52.565" v="671" actId="478"/>
          <ac:spMkLst>
            <pc:docMk/>
            <pc:sldMk cId="2432648834" sldId="2147481983"/>
            <ac:spMk id="6" creationId="{30DABBDB-510D-6F0A-1CF0-B2C8F28668B6}"/>
          </ac:spMkLst>
        </pc:spChg>
        <pc:picChg chg="add mod">
          <ac:chgData name="HAKIZA, Sandrine" userId="332ad4c0-3f53-45c0-8a53-f7a6f92b75af" providerId="ADAL" clId="{4EB1C743-7A14-4F3D-B65A-1B6F413F3448}" dt="2024-09-24T14:32:32.772" v="5433" actId="1076"/>
          <ac:picMkLst>
            <pc:docMk/>
            <pc:sldMk cId="2432648834" sldId="2147481983"/>
            <ac:picMk id="8" creationId="{3FD09E6C-BC5D-2D07-9D44-CEB852345B1E}"/>
          </ac:picMkLst>
        </pc:picChg>
      </pc:sldChg>
      <pc:sldChg chg="addSp delSp modSp new mod">
        <pc:chgData name="HAKIZA, Sandrine" userId="332ad4c0-3f53-45c0-8a53-f7a6f92b75af" providerId="ADAL" clId="{4EB1C743-7A14-4F3D-B65A-1B6F413F3448}" dt="2024-09-24T14:32:21.843" v="5431" actId="1038"/>
        <pc:sldMkLst>
          <pc:docMk/>
          <pc:sldMk cId="843557680" sldId="2147481984"/>
        </pc:sldMkLst>
        <pc:spChg chg="del">
          <ac:chgData name="HAKIZA, Sandrine" userId="332ad4c0-3f53-45c0-8a53-f7a6f92b75af" providerId="ADAL" clId="{4EB1C743-7A14-4F3D-B65A-1B6F413F3448}" dt="2024-08-21T14:45:48.351" v="735" actId="478"/>
          <ac:spMkLst>
            <pc:docMk/>
            <pc:sldMk cId="843557680" sldId="2147481984"/>
            <ac:spMk id="2" creationId="{F49A544C-61BD-C42A-BAA0-1DBEE6AC111B}"/>
          </ac:spMkLst>
        </pc:spChg>
        <pc:spChg chg="mod">
          <ac:chgData name="HAKIZA, Sandrine" userId="332ad4c0-3f53-45c0-8a53-f7a6f92b75af" providerId="ADAL" clId="{4EB1C743-7A14-4F3D-B65A-1B6F413F3448}" dt="2024-09-24T14:32:21.843" v="5431" actId="1038"/>
          <ac:spMkLst>
            <pc:docMk/>
            <pc:sldMk cId="843557680" sldId="2147481984"/>
            <ac:spMk id="3" creationId="{FBBEE2F3-8333-2733-98F2-24C87D0B17AB}"/>
          </ac:spMkLst>
        </pc:spChg>
        <pc:spChg chg="mod">
          <ac:chgData name="HAKIZA, Sandrine" userId="332ad4c0-3f53-45c0-8a53-f7a6f92b75af" providerId="ADAL" clId="{4EB1C743-7A14-4F3D-B65A-1B6F413F3448}" dt="2024-08-21T14:55:01.609" v="839" actId="1076"/>
          <ac:spMkLst>
            <pc:docMk/>
            <pc:sldMk cId="843557680" sldId="2147481984"/>
            <ac:spMk id="4" creationId="{34698762-07EC-7A26-A7B6-64BF2569CC6F}"/>
          </ac:spMkLst>
        </pc:spChg>
        <pc:spChg chg="del">
          <ac:chgData name="HAKIZA, Sandrine" userId="332ad4c0-3f53-45c0-8a53-f7a6f92b75af" providerId="ADAL" clId="{4EB1C743-7A14-4F3D-B65A-1B6F413F3448}" dt="2024-08-21T14:43:39.452" v="733" actId="478"/>
          <ac:spMkLst>
            <pc:docMk/>
            <pc:sldMk cId="843557680" sldId="2147481984"/>
            <ac:spMk id="5" creationId="{12516DC0-AF64-C7DF-331E-7E323AE959E8}"/>
          </ac:spMkLst>
        </pc:spChg>
        <pc:spChg chg="del">
          <ac:chgData name="HAKIZA, Sandrine" userId="332ad4c0-3f53-45c0-8a53-f7a6f92b75af" providerId="ADAL" clId="{4EB1C743-7A14-4F3D-B65A-1B6F413F3448}" dt="2024-08-21T14:43:41.703" v="734" actId="478"/>
          <ac:spMkLst>
            <pc:docMk/>
            <pc:sldMk cId="843557680" sldId="2147481984"/>
            <ac:spMk id="6" creationId="{855DEC01-8C9A-B43D-80FC-A642FA39B605}"/>
          </ac:spMkLst>
        </pc:spChg>
        <pc:picChg chg="add mod modCrop">
          <ac:chgData name="HAKIZA, Sandrine" userId="332ad4c0-3f53-45c0-8a53-f7a6f92b75af" providerId="ADAL" clId="{4EB1C743-7A14-4F3D-B65A-1B6F413F3448}" dt="2024-08-21T14:55:19.623" v="840" actId="14100"/>
          <ac:picMkLst>
            <pc:docMk/>
            <pc:sldMk cId="843557680" sldId="2147481984"/>
            <ac:picMk id="8" creationId="{5A3A5286-9BB9-D540-3FA6-861D3BA08054}"/>
          </ac:picMkLst>
        </pc:picChg>
        <pc:picChg chg="add del mod modCrop">
          <ac:chgData name="HAKIZA, Sandrine" userId="332ad4c0-3f53-45c0-8a53-f7a6f92b75af" providerId="ADAL" clId="{4EB1C743-7A14-4F3D-B65A-1B6F413F3448}" dt="2024-08-21T14:52:30.557" v="783" actId="478"/>
          <ac:picMkLst>
            <pc:docMk/>
            <pc:sldMk cId="843557680" sldId="2147481984"/>
            <ac:picMk id="10" creationId="{22AED889-69BB-A7FA-F1B1-FED5B4E7D16C}"/>
          </ac:picMkLst>
        </pc:picChg>
        <pc:picChg chg="add mod">
          <ac:chgData name="HAKIZA, Sandrine" userId="332ad4c0-3f53-45c0-8a53-f7a6f92b75af" providerId="ADAL" clId="{4EB1C743-7A14-4F3D-B65A-1B6F413F3448}" dt="2024-08-26T13:16:16.148" v="1737" actId="1035"/>
          <ac:picMkLst>
            <pc:docMk/>
            <pc:sldMk cId="843557680" sldId="2147481984"/>
            <ac:picMk id="12" creationId="{714026FD-3662-E136-7CFA-616AC8825CC4}"/>
          </ac:picMkLst>
        </pc:picChg>
        <pc:picChg chg="add mod">
          <ac:chgData name="HAKIZA, Sandrine" userId="332ad4c0-3f53-45c0-8a53-f7a6f92b75af" providerId="ADAL" clId="{4EB1C743-7A14-4F3D-B65A-1B6F413F3448}" dt="2024-08-26T13:16:20.975" v="1742" actId="1035"/>
          <ac:picMkLst>
            <pc:docMk/>
            <pc:sldMk cId="843557680" sldId="2147481984"/>
            <ac:picMk id="14" creationId="{B972E483-D98C-FFD6-2ABB-3D26D2EA4A3D}"/>
          </ac:picMkLst>
        </pc:picChg>
      </pc:sldChg>
      <pc:sldChg chg="addSp delSp modSp new mod">
        <pc:chgData name="HAKIZA, Sandrine" userId="332ad4c0-3f53-45c0-8a53-f7a6f92b75af" providerId="ADAL" clId="{4EB1C743-7A14-4F3D-B65A-1B6F413F3448}" dt="2024-09-24T14:31:59.545" v="5428" actId="1076"/>
        <pc:sldMkLst>
          <pc:docMk/>
          <pc:sldMk cId="2370493886" sldId="2147481985"/>
        </pc:sldMkLst>
        <pc:spChg chg="del">
          <ac:chgData name="HAKIZA, Sandrine" userId="332ad4c0-3f53-45c0-8a53-f7a6f92b75af" providerId="ADAL" clId="{4EB1C743-7A14-4F3D-B65A-1B6F413F3448}" dt="2024-08-21T14:55:55.383" v="844" actId="478"/>
          <ac:spMkLst>
            <pc:docMk/>
            <pc:sldMk cId="2370493886" sldId="2147481985"/>
            <ac:spMk id="2" creationId="{B6381C4F-CA1C-2A73-C715-3EED450CE734}"/>
          </ac:spMkLst>
        </pc:spChg>
        <pc:spChg chg="mod">
          <ac:chgData name="HAKIZA, Sandrine" userId="332ad4c0-3f53-45c0-8a53-f7a6f92b75af" providerId="ADAL" clId="{4EB1C743-7A14-4F3D-B65A-1B6F413F3448}" dt="2024-08-21T14:58:05.048" v="867" actId="14100"/>
          <ac:spMkLst>
            <pc:docMk/>
            <pc:sldMk cId="2370493886" sldId="2147481985"/>
            <ac:spMk id="3" creationId="{3C8C6B51-D6DA-0EE4-8BD5-1C9B4FD32274}"/>
          </ac:spMkLst>
        </pc:spChg>
        <pc:spChg chg="mod">
          <ac:chgData name="HAKIZA, Sandrine" userId="332ad4c0-3f53-45c0-8a53-f7a6f92b75af" providerId="ADAL" clId="{4EB1C743-7A14-4F3D-B65A-1B6F413F3448}" dt="2024-08-21T15:00:34.358" v="888" actId="1076"/>
          <ac:spMkLst>
            <pc:docMk/>
            <pc:sldMk cId="2370493886" sldId="2147481985"/>
            <ac:spMk id="4" creationId="{7EFD15F9-D624-B647-EDC1-303393165615}"/>
          </ac:spMkLst>
        </pc:spChg>
        <pc:spChg chg="del">
          <ac:chgData name="HAKIZA, Sandrine" userId="332ad4c0-3f53-45c0-8a53-f7a6f92b75af" providerId="ADAL" clId="{4EB1C743-7A14-4F3D-B65A-1B6F413F3448}" dt="2024-08-21T14:55:52.405" v="842" actId="478"/>
          <ac:spMkLst>
            <pc:docMk/>
            <pc:sldMk cId="2370493886" sldId="2147481985"/>
            <ac:spMk id="5" creationId="{985C8D14-F378-59AF-A3FF-E28561943713}"/>
          </ac:spMkLst>
        </pc:spChg>
        <pc:spChg chg="del">
          <ac:chgData name="HAKIZA, Sandrine" userId="332ad4c0-3f53-45c0-8a53-f7a6f92b75af" providerId="ADAL" clId="{4EB1C743-7A14-4F3D-B65A-1B6F413F3448}" dt="2024-08-21T14:55:54.233" v="843" actId="478"/>
          <ac:spMkLst>
            <pc:docMk/>
            <pc:sldMk cId="2370493886" sldId="2147481985"/>
            <ac:spMk id="6" creationId="{D58CCF5C-6FCF-F80D-E933-F915F7E07A4E}"/>
          </ac:spMkLst>
        </pc:spChg>
        <pc:picChg chg="add mod">
          <ac:chgData name="HAKIZA, Sandrine" userId="332ad4c0-3f53-45c0-8a53-f7a6f92b75af" providerId="ADAL" clId="{4EB1C743-7A14-4F3D-B65A-1B6F413F3448}" dt="2024-09-24T14:31:59.545" v="5428" actId="1076"/>
          <ac:picMkLst>
            <pc:docMk/>
            <pc:sldMk cId="2370493886" sldId="2147481985"/>
            <ac:picMk id="8" creationId="{9904F13F-3F31-FD54-9279-D69CDC2F1ECB}"/>
          </ac:picMkLst>
        </pc:picChg>
      </pc:sldChg>
      <pc:sldChg chg="addSp delSp modSp new mod">
        <pc:chgData name="HAKIZA, Sandrine" userId="332ad4c0-3f53-45c0-8a53-f7a6f92b75af" providerId="ADAL" clId="{4EB1C743-7A14-4F3D-B65A-1B6F413F3448}" dt="2024-09-24T14:29:26.847" v="5425" actId="1037"/>
        <pc:sldMkLst>
          <pc:docMk/>
          <pc:sldMk cId="1185425907" sldId="2147481986"/>
        </pc:sldMkLst>
        <pc:spChg chg="del">
          <ac:chgData name="HAKIZA, Sandrine" userId="332ad4c0-3f53-45c0-8a53-f7a6f92b75af" providerId="ADAL" clId="{4EB1C743-7A14-4F3D-B65A-1B6F413F3448}" dt="2024-08-21T15:01:11.816" v="892" actId="478"/>
          <ac:spMkLst>
            <pc:docMk/>
            <pc:sldMk cId="1185425907" sldId="2147481986"/>
            <ac:spMk id="2" creationId="{0A73C113-2E82-F2F2-361D-73FC1AAF06DD}"/>
          </ac:spMkLst>
        </pc:spChg>
        <pc:spChg chg="mod">
          <ac:chgData name="HAKIZA, Sandrine" userId="332ad4c0-3f53-45c0-8a53-f7a6f92b75af" providerId="ADAL" clId="{4EB1C743-7A14-4F3D-B65A-1B6F413F3448}" dt="2024-09-24T14:29:26.847" v="5425" actId="1037"/>
          <ac:spMkLst>
            <pc:docMk/>
            <pc:sldMk cId="1185425907" sldId="2147481986"/>
            <ac:spMk id="3" creationId="{447C7CEC-3F2C-4A92-AC75-5DA8C6328D77}"/>
          </ac:spMkLst>
        </pc:spChg>
        <pc:spChg chg="mod">
          <ac:chgData name="HAKIZA, Sandrine" userId="332ad4c0-3f53-45c0-8a53-f7a6f92b75af" providerId="ADAL" clId="{4EB1C743-7A14-4F3D-B65A-1B6F413F3448}" dt="2024-08-21T15:02:22.127" v="914" actId="1076"/>
          <ac:spMkLst>
            <pc:docMk/>
            <pc:sldMk cId="1185425907" sldId="2147481986"/>
            <ac:spMk id="4" creationId="{A2A1829A-9E15-CBE7-F10F-B0FBAA507E88}"/>
          </ac:spMkLst>
        </pc:spChg>
        <pc:spChg chg="del">
          <ac:chgData name="HAKIZA, Sandrine" userId="332ad4c0-3f53-45c0-8a53-f7a6f92b75af" providerId="ADAL" clId="{4EB1C743-7A14-4F3D-B65A-1B6F413F3448}" dt="2024-08-21T15:00:51.208" v="891" actId="478"/>
          <ac:spMkLst>
            <pc:docMk/>
            <pc:sldMk cId="1185425907" sldId="2147481986"/>
            <ac:spMk id="5" creationId="{8A0498FC-29B0-6691-D6C9-F4AC5D9F436D}"/>
          </ac:spMkLst>
        </pc:spChg>
        <pc:spChg chg="del">
          <ac:chgData name="HAKIZA, Sandrine" userId="332ad4c0-3f53-45c0-8a53-f7a6f92b75af" providerId="ADAL" clId="{4EB1C743-7A14-4F3D-B65A-1B6F413F3448}" dt="2024-08-21T15:00:50.172" v="890" actId="478"/>
          <ac:spMkLst>
            <pc:docMk/>
            <pc:sldMk cId="1185425907" sldId="2147481986"/>
            <ac:spMk id="6" creationId="{2BC899EC-C964-AC75-4105-BE3636558D37}"/>
          </ac:spMkLst>
        </pc:spChg>
        <pc:picChg chg="add mod">
          <ac:chgData name="HAKIZA, Sandrine" userId="332ad4c0-3f53-45c0-8a53-f7a6f92b75af" providerId="ADAL" clId="{4EB1C743-7A14-4F3D-B65A-1B6F413F3448}" dt="2024-08-26T13:05:45.436" v="1650" actId="1076"/>
          <ac:picMkLst>
            <pc:docMk/>
            <pc:sldMk cId="1185425907" sldId="2147481986"/>
            <ac:picMk id="8" creationId="{E299B649-5B0D-086D-A202-4AD7F552A9FD}"/>
          </ac:picMkLst>
        </pc:picChg>
      </pc:sldChg>
      <pc:sldChg chg="addSp delSp modSp new mod">
        <pc:chgData name="HAKIZA, Sandrine" userId="332ad4c0-3f53-45c0-8a53-f7a6f92b75af" providerId="ADAL" clId="{4EB1C743-7A14-4F3D-B65A-1B6F413F3448}" dt="2024-09-24T14:28:25.094" v="5418" actId="1037"/>
        <pc:sldMkLst>
          <pc:docMk/>
          <pc:sldMk cId="3016251085" sldId="2147481987"/>
        </pc:sldMkLst>
        <pc:spChg chg="del">
          <ac:chgData name="HAKIZA, Sandrine" userId="332ad4c0-3f53-45c0-8a53-f7a6f92b75af" providerId="ADAL" clId="{4EB1C743-7A14-4F3D-B65A-1B6F413F3448}" dt="2024-08-21T15:08:41.331" v="977" actId="478"/>
          <ac:spMkLst>
            <pc:docMk/>
            <pc:sldMk cId="3016251085" sldId="2147481987"/>
            <ac:spMk id="2" creationId="{0219E391-604D-CB04-C598-C67DBFC92A9E}"/>
          </ac:spMkLst>
        </pc:spChg>
        <pc:spChg chg="mod">
          <ac:chgData name="HAKIZA, Sandrine" userId="332ad4c0-3f53-45c0-8a53-f7a6f92b75af" providerId="ADAL" clId="{4EB1C743-7A14-4F3D-B65A-1B6F413F3448}" dt="2024-09-24T14:28:25.094" v="5418" actId="1037"/>
          <ac:spMkLst>
            <pc:docMk/>
            <pc:sldMk cId="3016251085" sldId="2147481987"/>
            <ac:spMk id="3" creationId="{F8147375-F962-7041-40CF-50E2FD6F89E6}"/>
          </ac:spMkLst>
        </pc:spChg>
        <pc:spChg chg="mod">
          <ac:chgData name="HAKIZA, Sandrine" userId="332ad4c0-3f53-45c0-8a53-f7a6f92b75af" providerId="ADAL" clId="{4EB1C743-7A14-4F3D-B65A-1B6F413F3448}" dt="2024-08-21T15:09:26.794" v="989" actId="1076"/>
          <ac:spMkLst>
            <pc:docMk/>
            <pc:sldMk cId="3016251085" sldId="2147481987"/>
            <ac:spMk id="4" creationId="{A8C4C083-5130-5EC6-EA81-A2D2A22E683A}"/>
          </ac:spMkLst>
        </pc:spChg>
        <pc:spChg chg="del">
          <ac:chgData name="HAKIZA, Sandrine" userId="332ad4c0-3f53-45c0-8a53-f7a6f92b75af" providerId="ADAL" clId="{4EB1C743-7A14-4F3D-B65A-1B6F413F3448}" dt="2024-08-21T15:08:20.443" v="975" actId="478"/>
          <ac:spMkLst>
            <pc:docMk/>
            <pc:sldMk cId="3016251085" sldId="2147481987"/>
            <ac:spMk id="5" creationId="{3DB8A1B9-1AEB-CB5E-3C10-7E840364455B}"/>
          </ac:spMkLst>
        </pc:spChg>
        <pc:spChg chg="del">
          <ac:chgData name="HAKIZA, Sandrine" userId="332ad4c0-3f53-45c0-8a53-f7a6f92b75af" providerId="ADAL" clId="{4EB1C743-7A14-4F3D-B65A-1B6F413F3448}" dt="2024-08-21T15:08:21.499" v="976" actId="478"/>
          <ac:spMkLst>
            <pc:docMk/>
            <pc:sldMk cId="3016251085" sldId="2147481987"/>
            <ac:spMk id="6" creationId="{1A886288-1A20-8BB8-AF75-C3C6FDB17652}"/>
          </ac:spMkLst>
        </pc:spChg>
        <pc:spChg chg="add mod">
          <ac:chgData name="HAKIZA, Sandrine" userId="332ad4c0-3f53-45c0-8a53-f7a6f92b75af" providerId="ADAL" clId="{4EB1C743-7A14-4F3D-B65A-1B6F413F3448}" dt="2024-08-21T15:04:58.602" v="924"/>
          <ac:spMkLst>
            <pc:docMk/>
            <pc:sldMk cId="3016251085" sldId="2147481987"/>
            <ac:spMk id="7" creationId="{398D82CD-6774-1B17-DBF1-CC12D464229D}"/>
          </ac:spMkLst>
        </pc:spChg>
        <pc:spChg chg="add mod">
          <ac:chgData name="HAKIZA, Sandrine" userId="332ad4c0-3f53-45c0-8a53-f7a6f92b75af" providerId="ADAL" clId="{4EB1C743-7A14-4F3D-B65A-1B6F413F3448}" dt="2024-08-21T15:06:50.762" v="942"/>
          <ac:spMkLst>
            <pc:docMk/>
            <pc:sldMk cId="3016251085" sldId="2147481987"/>
            <ac:spMk id="9" creationId="{948AF74E-2F81-EF4A-17C9-A0E7EF3A1FE4}"/>
          </ac:spMkLst>
        </pc:spChg>
        <pc:spChg chg="add mod">
          <ac:chgData name="HAKIZA, Sandrine" userId="332ad4c0-3f53-45c0-8a53-f7a6f92b75af" providerId="ADAL" clId="{4EB1C743-7A14-4F3D-B65A-1B6F413F3448}" dt="2024-08-21T15:07:18.788" v="958"/>
          <ac:spMkLst>
            <pc:docMk/>
            <pc:sldMk cId="3016251085" sldId="2147481987"/>
            <ac:spMk id="11" creationId="{9C8F1B69-F917-77BC-284D-62685351DEB2}"/>
          </ac:spMkLst>
        </pc:spChg>
        <pc:spChg chg="add mod">
          <ac:chgData name="HAKIZA, Sandrine" userId="332ad4c0-3f53-45c0-8a53-f7a6f92b75af" providerId="ADAL" clId="{4EB1C743-7A14-4F3D-B65A-1B6F413F3448}" dt="2024-08-21T15:07:49.652" v="967"/>
          <ac:spMkLst>
            <pc:docMk/>
            <pc:sldMk cId="3016251085" sldId="2147481987"/>
            <ac:spMk id="12" creationId="{D3BE6C67-47D4-DC43-BB99-8297841F9192}"/>
          </ac:spMkLst>
        </pc:spChg>
        <pc:picChg chg="add del mod">
          <ac:chgData name="HAKIZA, Sandrine" userId="332ad4c0-3f53-45c0-8a53-f7a6f92b75af" providerId="ADAL" clId="{4EB1C743-7A14-4F3D-B65A-1B6F413F3448}" dt="2024-08-21T15:07:47.374" v="965" actId="478"/>
          <ac:picMkLst>
            <pc:docMk/>
            <pc:sldMk cId="3016251085" sldId="2147481987"/>
            <ac:picMk id="8" creationId="{AE88A0F0-28B7-D50A-DED4-563F560F467B}"/>
          </ac:picMkLst>
        </pc:picChg>
        <pc:picChg chg="add mod">
          <ac:chgData name="HAKIZA, Sandrine" userId="332ad4c0-3f53-45c0-8a53-f7a6f92b75af" providerId="ADAL" clId="{4EB1C743-7A14-4F3D-B65A-1B6F413F3448}" dt="2024-08-21T15:06:56.911" v="945" actId="1076"/>
          <ac:picMkLst>
            <pc:docMk/>
            <pc:sldMk cId="3016251085" sldId="2147481987"/>
            <ac:picMk id="10" creationId="{C6CBCCA9-ADFD-A90D-8603-D149A8D1B398}"/>
          </ac:picMkLst>
        </pc:picChg>
        <pc:picChg chg="add mod">
          <ac:chgData name="HAKIZA, Sandrine" userId="332ad4c0-3f53-45c0-8a53-f7a6f92b75af" providerId="ADAL" clId="{4EB1C743-7A14-4F3D-B65A-1B6F413F3448}" dt="2024-08-21T15:08:14.781" v="974" actId="1076"/>
          <ac:picMkLst>
            <pc:docMk/>
            <pc:sldMk cId="3016251085" sldId="2147481987"/>
            <ac:picMk id="13" creationId="{B4B2C4F7-A1AE-268F-E8B0-0E473BC0F2E9}"/>
          </ac:picMkLst>
        </pc:picChg>
        <pc:picChg chg="add mod">
          <ac:chgData name="HAKIZA, Sandrine" userId="332ad4c0-3f53-45c0-8a53-f7a6f92b75af" providerId="ADAL" clId="{4EB1C743-7A14-4F3D-B65A-1B6F413F3448}" dt="2024-08-21T15:09:05.143" v="983" actId="1076"/>
          <ac:picMkLst>
            <pc:docMk/>
            <pc:sldMk cId="3016251085" sldId="2147481987"/>
            <ac:picMk id="15" creationId="{06D556F1-BBCA-5A7B-3482-C8B4795AD8EF}"/>
          </ac:picMkLst>
        </pc:picChg>
        <pc:picChg chg="add mod">
          <ac:chgData name="HAKIZA, Sandrine" userId="332ad4c0-3f53-45c0-8a53-f7a6f92b75af" providerId="ADAL" clId="{4EB1C743-7A14-4F3D-B65A-1B6F413F3448}" dt="2024-08-21T15:11:43.252" v="1013" actId="1076"/>
          <ac:picMkLst>
            <pc:docMk/>
            <pc:sldMk cId="3016251085" sldId="2147481987"/>
            <ac:picMk id="16" creationId="{9B5F3DE8-636E-8D76-7A49-975D0BC3D85F}"/>
          </ac:picMkLst>
        </pc:picChg>
      </pc:sldChg>
      <pc:sldChg chg="delSp modSp del mod">
        <pc:chgData name="HAKIZA, Sandrine" userId="332ad4c0-3f53-45c0-8a53-f7a6f92b75af" providerId="ADAL" clId="{4EB1C743-7A14-4F3D-B65A-1B6F413F3448}" dt="2024-08-21T15:06:07.330" v="937" actId="2696"/>
        <pc:sldMkLst>
          <pc:docMk/>
          <pc:sldMk cId="1460969956" sldId="2147481988"/>
        </pc:sldMkLst>
        <pc:spChg chg="mod">
          <ac:chgData name="HAKIZA, Sandrine" userId="332ad4c0-3f53-45c0-8a53-f7a6f92b75af" providerId="ADAL" clId="{4EB1C743-7A14-4F3D-B65A-1B6F413F3448}" dt="2024-08-21T15:04:19.344" v="917" actId="20577"/>
          <ac:spMkLst>
            <pc:docMk/>
            <pc:sldMk cId="1460969956" sldId="2147481988"/>
            <ac:spMk id="36" creationId="{A1406388-46A2-10BF-4E7F-7D94BCCB879C}"/>
          </ac:spMkLst>
        </pc:spChg>
        <pc:grpChg chg="del">
          <ac:chgData name="HAKIZA, Sandrine" userId="332ad4c0-3f53-45c0-8a53-f7a6f92b75af" providerId="ADAL" clId="{4EB1C743-7A14-4F3D-B65A-1B6F413F3448}" dt="2024-08-21T15:04:38.047" v="922" actId="478"/>
          <ac:grpSpMkLst>
            <pc:docMk/>
            <pc:sldMk cId="1460969956" sldId="2147481988"/>
            <ac:grpSpMk id="22" creationId="{14E082DA-D9AB-2110-B5F9-FFB20F39CCA2}"/>
          </ac:grpSpMkLst>
        </pc:grpChg>
        <pc:picChg chg="del">
          <ac:chgData name="HAKIZA, Sandrine" userId="332ad4c0-3f53-45c0-8a53-f7a6f92b75af" providerId="ADAL" clId="{4EB1C743-7A14-4F3D-B65A-1B6F413F3448}" dt="2024-08-21T15:04:36.167" v="921" actId="478"/>
          <ac:picMkLst>
            <pc:docMk/>
            <pc:sldMk cId="1460969956" sldId="2147481988"/>
            <ac:picMk id="4" creationId="{77906361-0C98-AD9E-5AD4-DE36EFAE324C}"/>
          </ac:picMkLst>
        </pc:picChg>
      </pc:sldChg>
      <pc:sldChg chg="addSp delSp modSp add mod">
        <pc:chgData name="HAKIZA, Sandrine" userId="332ad4c0-3f53-45c0-8a53-f7a6f92b75af" providerId="ADAL" clId="{4EB1C743-7A14-4F3D-B65A-1B6F413F3448}" dt="2024-09-24T14:28:19.242" v="5413" actId="1038"/>
        <pc:sldMkLst>
          <pc:docMk/>
          <pc:sldMk cId="3245220144" sldId="2147481988"/>
        </pc:sldMkLst>
        <pc:spChg chg="del">
          <ac:chgData name="HAKIZA, Sandrine" userId="332ad4c0-3f53-45c0-8a53-f7a6f92b75af" providerId="ADAL" clId="{4EB1C743-7A14-4F3D-B65A-1B6F413F3448}" dt="2024-08-21T15:10:14.348" v="997" actId="478"/>
          <ac:spMkLst>
            <pc:docMk/>
            <pc:sldMk cId="3245220144" sldId="2147481988"/>
            <ac:spMk id="2" creationId="{0219E391-604D-CB04-C598-C67DBFC92A9E}"/>
          </ac:spMkLst>
        </pc:spChg>
        <pc:spChg chg="mod">
          <ac:chgData name="HAKIZA, Sandrine" userId="332ad4c0-3f53-45c0-8a53-f7a6f92b75af" providerId="ADAL" clId="{4EB1C743-7A14-4F3D-B65A-1B6F413F3448}" dt="2024-09-24T14:28:19.242" v="5413" actId="1038"/>
          <ac:spMkLst>
            <pc:docMk/>
            <pc:sldMk cId="3245220144" sldId="2147481988"/>
            <ac:spMk id="3" creationId="{F8147375-F962-7041-40CF-50E2FD6F89E6}"/>
          </ac:spMkLst>
        </pc:spChg>
        <pc:spChg chg="mod">
          <ac:chgData name="HAKIZA, Sandrine" userId="332ad4c0-3f53-45c0-8a53-f7a6f92b75af" providerId="ADAL" clId="{4EB1C743-7A14-4F3D-B65A-1B6F413F3448}" dt="2024-08-21T15:12:12.882" v="1019" actId="1076"/>
          <ac:spMkLst>
            <pc:docMk/>
            <pc:sldMk cId="3245220144" sldId="2147481988"/>
            <ac:spMk id="4" creationId="{A8C4C083-5130-5EC6-EA81-A2D2A22E683A}"/>
          </ac:spMkLst>
        </pc:spChg>
        <pc:spChg chg="del">
          <ac:chgData name="HAKIZA, Sandrine" userId="332ad4c0-3f53-45c0-8a53-f7a6f92b75af" providerId="ADAL" clId="{4EB1C743-7A14-4F3D-B65A-1B6F413F3448}" dt="2024-08-21T15:10:12.288" v="995" actId="478"/>
          <ac:spMkLst>
            <pc:docMk/>
            <pc:sldMk cId="3245220144" sldId="2147481988"/>
            <ac:spMk id="5" creationId="{3DB8A1B9-1AEB-CB5E-3C10-7E840364455B}"/>
          </ac:spMkLst>
        </pc:spChg>
        <pc:spChg chg="del">
          <ac:chgData name="HAKIZA, Sandrine" userId="332ad4c0-3f53-45c0-8a53-f7a6f92b75af" providerId="ADAL" clId="{4EB1C743-7A14-4F3D-B65A-1B6F413F3448}" dt="2024-08-21T15:10:13.244" v="996" actId="478"/>
          <ac:spMkLst>
            <pc:docMk/>
            <pc:sldMk cId="3245220144" sldId="2147481988"/>
            <ac:spMk id="6" creationId="{1A886288-1A20-8BB8-AF75-C3C6FDB17652}"/>
          </ac:spMkLst>
        </pc:spChg>
        <pc:picChg chg="add mod">
          <ac:chgData name="HAKIZA, Sandrine" userId="332ad4c0-3f53-45c0-8a53-f7a6f92b75af" providerId="ADAL" clId="{4EB1C743-7A14-4F3D-B65A-1B6F413F3448}" dt="2024-08-21T15:11:05.203" v="1009" actId="1036"/>
          <ac:picMkLst>
            <pc:docMk/>
            <pc:sldMk cId="3245220144" sldId="2147481988"/>
            <ac:picMk id="9" creationId="{07348F87-1BC2-1F75-71CE-205A85203607}"/>
          </ac:picMkLst>
        </pc:picChg>
        <pc:picChg chg="add mod">
          <ac:chgData name="HAKIZA, Sandrine" userId="332ad4c0-3f53-45c0-8a53-f7a6f92b75af" providerId="ADAL" clId="{4EB1C743-7A14-4F3D-B65A-1B6F413F3448}" dt="2024-08-21T15:11:31.535" v="1011" actId="1076"/>
          <ac:picMkLst>
            <pc:docMk/>
            <pc:sldMk cId="3245220144" sldId="2147481988"/>
            <ac:picMk id="11" creationId="{D35D0316-3C6A-7C9D-D76D-9D872C9DFDB0}"/>
          </ac:picMkLst>
        </pc:picChg>
      </pc:sldChg>
      <pc:sldChg chg="addSp delSp modSp new mod">
        <pc:chgData name="HAKIZA, Sandrine" userId="332ad4c0-3f53-45c0-8a53-f7a6f92b75af" providerId="ADAL" clId="{4EB1C743-7A14-4F3D-B65A-1B6F413F3448}" dt="2024-09-24T15:02:11.703" v="5667" actId="20577"/>
        <pc:sldMkLst>
          <pc:docMk/>
          <pc:sldMk cId="679054070" sldId="2147481989"/>
        </pc:sldMkLst>
        <pc:spChg chg="del">
          <ac:chgData name="HAKIZA, Sandrine" userId="332ad4c0-3f53-45c0-8a53-f7a6f92b75af" providerId="ADAL" clId="{4EB1C743-7A14-4F3D-B65A-1B6F413F3448}" dt="2024-08-21T15:15:32.378" v="1035" actId="478"/>
          <ac:spMkLst>
            <pc:docMk/>
            <pc:sldMk cId="679054070" sldId="2147481989"/>
            <ac:spMk id="2" creationId="{746CE13B-6CE5-08D4-8D9A-20735EA894EB}"/>
          </ac:spMkLst>
        </pc:spChg>
        <pc:spChg chg="mod">
          <ac:chgData name="HAKIZA, Sandrine" userId="332ad4c0-3f53-45c0-8a53-f7a6f92b75af" providerId="ADAL" clId="{4EB1C743-7A14-4F3D-B65A-1B6F413F3448}" dt="2024-09-24T15:02:11.703" v="5667" actId="20577"/>
          <ac:spMkLst>
            <pc:docMk/>
            <pc:sldMk cId="679054070" sldId="2147481989"/>
            <ac:spMk id="3" creationId="{2BCC6A2D-07D2-A8E3-3DC0-2C7910011B9C}"/>
          </ac:spMkLst>
        </pc:spChg>
        <pc:spChg chg="mod">
          <ac:chgData name="HAKIZA, Sandrine" userId="332ad4c0-3f53-45c0-8a53-f7a6f92b75af" providerId="ADAL" clId="{4EB1C743-7A14-4F3D-B65A-1B6F413F3448}" dt="2024-08-21T15:17:10.749" v="1072" actId="1076"/>
          <ac:spMkLst>
            <pc:docMk/>
            <pc:sldMk cId="679054070" sldId="2147481989"/>
            <ac:spMk id="4" creationId="{940C4EDA-B3A4-732A-1995-8910F48360E8}"/>
          </ac:spMkLst>
        </pc:spChg>
        <pc:spChg chg="del">
          <ac:chgData name="HAKIZA, Sandrine" userId="332ad4c0-3f53-45c0-8a53-f7a6f92b75af" providerId="ADAL" clId="{4EB1C743-7A14-4F3D-B65A-1B6F413F3448}" dt="2024-08-21T15:15:30.835" v="1034" actId="478"/>
          <ac:spMkLst>
            <pc:docMk/>
            <pc:sldMk cId="679054070" sldId="2147481989"/>
            <ac:spMk id="5" creationId="{DC01D338-BA65-13FF-CFAF-928C70DA5242}"/>
          </ac:spMkLst>
        </pc:spChg>
        <pc:spChg chg="del">
          <ac:chgData name="HAKIZA, Sandrine" userId="332ad4c0-3f53-45c0-8a53-f7a6f92b75af" providerId="ADAL" clId="{4EB1C743-7A14-4F3D-B65A-1B6F413F3448}" dt="2024-08-21T15:15:29.877" v="1033" actId="478"/>
          <ac:spMkLst>
            <pc:docMk/>
            <pc:sldMk cId="679054070" sldId="2147481989"/>
            <ac:spMk id="6" creationId="{F634572A-E6B4-4ECE-93A6-E8355782BECF}"/>
          </ac:spMkLst>
        </pc:spChg>
        <pc:picChg chg="add mod">
          <ac:chgData name="HAKIZA, Sandrine" userId="332ad4c0-3f53-45c0-8a53-f7a6f92b75af" providerId="ADAL" clId="{4EB1C743-7A14-4F3D-B65A-1B6F413F3448}" dt="2024-09-24T14:25:21.715" v="5405" actId="1037"/>
          <ac:picMkLst>
            <pc:docMk/>
            <pc:sldMk cId="679054070" sldId="2147481989"/>
            <ac:picMk id="8" creationId="{6E0EEE7B-653A-781C-4045-62CD77D9E584}"/>
          </ac:picMkLst>
        </pc:picChg>
      </pc:sldChg>
      <pc:sldChg chg="modSp add del mod">
        <pc:chgData name="HAKIZA, Sandrine" userId="332ad4c0-3f53-45c0-8a53-f7a6f92b75af" providerId="ADAL" clId="{4EB1C743-7A14-4F3D-B65A-1B6F413F3448}" dt="2024-08-21T15:06:11.626" v="938" actId="2696"/>
        <pc:sldMkLst>
          <pc:docMk/>
          <pc:sldMk cId="841614775" sldId="2147481989"/>
        </pc:sldMkLst>
        <pc:spChg chg="mod">
          <ac:chgData name="HAKIZA, Sandrine" userId="332ad4c0-3f53-45c0-8a53-f7a6f92b75af" providerId="ADAL" clId="{4EB1C743-7A14-4F3D-B65A-1B6F413F3448}" dt="2024-08-21T15:04:27.045" v="920" actId="20577"/>
          <ac:spMkLst>
            <pc:docMk/>
            <pc:sldMk cId="841614775" sldId="2147481989"/>
            <ac:spMk id="36" creationId="{A1406388-46A2-10BF-4E7F-7D94BCCB879C}"/>
          </ac:spMkLst>
        </pc:spChg>
      </pc:sldChg>
      <pc:sldChg chg="modSp add del mod">
        <pc:chgData name="HAKIZA, Sandrine" userId="332ad4c0-3f53-45c0-8a53-f7a6f92b75af" providerId="ADAL" clId="{4EB1C743-7A14-4F3D-B65A-1B6F413F3448}" dt="2024-08-21T15:07:40.361" v="964" actId="2696"/>
        <pc:sldMkLst>
          <pc:docMk/>
          <pc:sldMk cId="3843027648" sldId="2147481989"/>
        </pc:sldMkLst>
        <pc:spChg chg="mod">
          <ac:chgData name="HAKIZA, Sandrine" userId="332ad4c0-3f53-45c0-8a53-f7a6f92b75af" providerId="ADAL" clId="{4EB1C743-7A14-4F3D-B65A-1B6F413F3448}" dt="2024-08-21T15:07:34.051" v="963" actId="20577"/>
          <ac:spMkLst>
            <pc:docMk/>
            <pc:sldMk cId="3843027648" sldId="2147481989"/>
            <ac:spMk id="23" creationId="{2FF80248-4869-FEF5-43FF-5A78FEB3B6D6}"/>
          </ac:spMkLst>
        </pc:spChg>
      </pc:sldChg>
      <pc:sldChg chg="addSp delSp modSp new mod">
        <pc:chgData name="HAKIZA, Sandrine" userId="332ad4c0-3f53-45c0-8a53-f7a6f92b75af" providerId="ADAL" clId="{4EB1C743-7A14-4F3D-B65A-1B6F413F3448}" dt="2024-09-24T15:02:17.007" v="5669" actId="20577"/>
        <pc:sldMkLst>
          <pc:docMk/>
          <pc:sldMk cId="3854645754" sldId="2147481990"/>
        </pc:sldMkLst>
        <pc:spChg chg="del">
          <ac:chgData name="HAKIZA, Sandrine" userId="332ad4c0-3f53-45c0-8a53-f7a6f92b75af" providerId="ADAL" clId="{4EB1C743-7A14-4F3D-B65A-1B6F413F3448}" dt="2024-08-21T15:20:18.654" v="1089" actId="478"/>
          <ac:spMkLst>
            <pc:docMk/>
            <pc:sldMk cId="3854645754" sldId="2147481990"/>
            <ac:spMk id="2" creationId="{C4B1A736-B092-5B28-0266-4776ADA78C16}"/>
          </ac:spMkLst>
        </pc:spChg>
        <pc:spChg chg="mod">
          <ac:chgData name="HAKIZA, Sandrine" userId="332ad4c0-3f53-45c0-8a53-f7a6f92b75af" providerId="ADAL" clId="{4EB1C743-7A14-4F3D-B65A-1B6F413F3448}" dt="2024-09-24T15:02:17.007" v="5669" actId="20577"/>
          <ac:spMkLst>
            <pc:docMk/>
            <pc:sldMk cId="3854645754" sldId="2147481990"/>
            <ac:spMk id="3" creationId="{38970F24-D0DE-6B39-0C08-3BE139E9BBBB}"/>
          </ac:spMkLst>
        </pc:spChg>
        <pc:spChg chg="mod">
          <ac:chgData name="HAKIZA, Sandrine" userId="332ad4c0-3f53-45c0-8a53-f7a6f92b75af" providerId="ADAL" clId="{4EB1C743-7A14-4F3D-B65A-1B6F413F3448}" dt="2024-08-21T15:21:12.463" v="1119" actId="1076"/>
          <ac:spMkLst>
            <pc:docMk/>
            <pc:sldMk cId="3854645754" sldId="2147481990"/>
            <ac:spMk id="4" creationId="{9FB1A55E-8947-7655-77AA-2069520469CE}"/>
          </ac:spMkLst>
        </pc:spChg>
        <pc:spChg chg="del">
          <ac:chgData name="HAKIZA, Sandrine" userId="332ad4c0-3f53-45c0-8a53-f7a6f92b75af" providerId="ADAL" clId="{4EB1C743-7A14-4F3D-B65A-1B6F413F3448}" dt="2024-08-21T15:20:15.643" v="1087" actId="478"/>
          <ac:spMkLst>
            <pc:docMk/>
            <pc:sldMk cId="3854645754" sldId="2147481990"/>
            <ac:spMk id="5" creationId="{74BA9A4C-6AEC-582B-7AFA-0994F0BB096B}"/>
          </ac:spMkLst>
        </pc:spChg>
        <pc:spChg chg="del">
          <ac:chgData name="HAKIZA, Sandrine" userId="332ad4c0-3f53-45c0-8a53-f7a6f92b75af" providerId="ADAL" clId="{4EB1C743-7A14-4F3D-B65A-1B6F413F3448}" dt="2024-08-21T15:20:16.679" v="1088" actId="478"/>
          <ac:spMkLst>
            <pc:docMk/>
            <pc:sldMk cId="3854645754" sldId="2147481990"/>
            <ac:spMk id="6" creationId="{63877FE1-2C70-F6DC-FA9B-E83AEE9C2360}"/>
          </ac:spMkLst>
        </pc:spChg>
        <pc:picChg chg="add mod modCrop">
          <ac:chgData name="HAKIZA, Sandrine" userId="332ad4c0-3f53-45c0-8a53-f7a6f92b75af" providerId="ADAL" clId="{4EB1C743-7A14-4F3D-B65A-1B6F413F3448}" dt="2024-09-24T14:24:34.434" v="5373" actId="1038"/>
          <ac:picMkLst>
            <pc:docMk/>
            <pc:sldMk cId="3854645754" sldId="2147481990"/>
            <ac:picMk id="8" creationId="{2332B84E-3B26-0C92-B571-1F76BDFF4FAC}"/>
          </ac:picMkLst>
        </pc:picChg>
      </pc:sldChg>
      <pc:sldChg chg="addSp delSp modSp new mod">
        <pc:chgData name="HAKIZA, Sandrine" userId="332ad4c0-3f53-45c0-8a53-f7a6f92b75af" providerId="ADAL" clId="{4EB1C743-7A14-4F3D-B65A-1B6F413F3448}" dt="2024-09-24T14:23:56.417" v="5349" actId="1038"/>
        <pc:sldMkLst>
          <pc:docMk/>
          <pc:sldMk cId="1569928418" sldId="2147481991"/>
        </pc:sldMkLst>
        <pc:spChg chg="del">
          <ac:chgData name="HAKIZA, Sandrine" userId="332ad4c0-3f53-45c0-8a53-f7a6f92b75af" providerId="ADAL" clId="{4EB1C743-7A14-4F3D-B65A-1B6F413F3448}" dt="2024-08-21T15:23:47.805" v="1129" actId="478"/>
          <ac:spMkLst>
            <pc:docMk/>
            <pc:sldMk cId="1569928418" sldId="2147481991"/>
            <ac:spMk id="2" creationId="{31F9D9BB-9A79-CA60-BE7E-C05BC3B297BB}"/>
          </ac:spMkLst>
        </pc:spChg>
        <pc:spChg chg="mod">
          <ac:chgData name="HAKIZA, Sandrine" userId="332ad4c0-3f53-45c0-8a53-f7a6f92b75af" providerId="ADAL" clId="{4EB1C743-7A14-4F3D-B65A-1B6F413F3448}" dt="2024-09-24T14:23:56.417" v="5349" actId="1038"/>
          <ac:spMkLst>
            <pc:docMk/>
            <pc:sldMk cId="1569928418" sldId="2147481991"/>
            <ac:spMk id="3" creationId="{429C433C-CD9E-E13F-8AA6-D4204C53DFF6}"/>
          </ac:spMkLst>
        </pc:spChg>
        <pc:spChg chg="mod">
          <ac:chgData name="HAKIZA, Sandrine" userId="332ad4c0-3f53-45c0-8a53-f7a6f92b75af" providerId="ADAL" clId="{4EB1C743-7A14-4F3D-B65A-1B6F413F3448}" dt="2024-08-21T15:29:16.577" v="1184" actId="1035"/>
          <ac:spMkLst>
            <pc:docMk/>
            <pc:sldMk cId="1569928418" sldId="2147481991"/>
            <ac:spMk id="4" creationId="{08389954-C172-5910-7CC9-01ADC409FFBE}"/>
          </ac:spMkLst>
        </pc:spChg>
        <pc:spChg chg="del">
          <ac:chgData name="HAKIZA, Sandrine" userId="332ad4c0-3f53-45c0-8a53-f7a6f92b75af" providerId="ADAL" clId="{4EB1C743-7A14-4F3D-B65A-1B6F413F3448}" dt="2024-08-21T15:23:43.233" v="1127" actId="478"/>
          <ac:spMkLst>
            <pc:docMk/>
            <pc:sldMk cId="1569928418" sldId="2147481991"/>
            <ac:spMk id="5" creationId="{81055430-1475-B364-5534-A981BD31A330}"/>
          </ac:spMkLst>
        </pc:spChg>
        <pc:spChg chg="del">
          <ac:chgData name="HAKIZA, Sandrine" userId="332ad4c0-3f53-45c0-8a53-f7a6f92b75af" providerId="ADAL" clId="{4EB1C743-7A14-4F3D-B65A-1B6F413F3448}" dt="2024-08-21T15:23:45.621" v="1128" actId="478"/>
          <ac:spMkLst>
            <pc:docMk/>
            <pc:sldMk cId="1569928418" sldId="2147481991"/>
            <ac:spMk id="6" creationId="{3649D7BD-2BBC-C9CF-D6BE-B10C51F4EF67}"/>
          </ac:spMkLst>
        </pc:spChg>
        <pc:graphicFrameChg chg="add mod">
          <ac:chgData name="HAKIZA, Sandrine" userId="332ad4c0-3f53-45c0-8a53-f7a6f92b75af" providerId="ADAL" clId="{4EB1C743-7A14-4F3D-B65A-1B6F413F3448}" dt="2024-08-21T15:25:11.381" v="1137" actId="14100"/>
          <ac:graphicFrameMkLst>
            <pc:docMk/>
            <pc:sldMk cId="1569928418" sldId="2147481991"/>
            <ac:graphicFrameMk id="9" creationId="{0DBFBA82-4D13-0F3E-489D-906CA60C93B0}"/>
          </ac:graphicFrameMkLst>
        </pc:graphicFrameChg>
        <pc:picChg chg="add del mod">
          <ac:chgData name="HAKIZA, Sandrine" userId="332ad4c0-3f53-45c0-8a53-f7a6f92b75af" providerId="ADAL" clId="{4EB1C743-7A14-4F3D-B65A-1B6F413F3448}" dt="2024-08-21T15:24:33.708" v="1134" actId="478"/>
          <ac:picMkLst>
            <pc:docMk/>
            <pc:sldMk cId="1569928418" sldId="2147481991"/>
            <ac:picMk id="8" creationId="{4233C877-04DA-AFDB-FCB7-460216F922F8}"/>
          </ac:picMkLst>
        </pc:picChg>
        <pc:picChg chg="add mod">
          <ac:chgData name="HAKIZA, Sandrine" userId="332ad4c0-3f53-45c0-8a53-f7a6f92b75af" providerId="ADAL" clId="{4EB1C743-7A14-4F3D-B65A-1B6F413F3448}" dt="2024-08-21T15:29:13.212" v="1178" actId="1076"/>
          <ac:picMkLst>
            <pc:docMk/>
            <pc:sldMk cId="1569928418" sldId="2147481991"/>
            <ac:picMk id="10" creationId="{D1849044-0A29-91BF-C43A-EE4828FAC582}"/>
          </ac:picMkLst>
        </pc:picChg>
      </pc:sldChg>
      <pc:sldChg chg="addSp delSp modSp new mod">
        <pc:chgData name="HAKIZA, Sandrine" userId="332ad4c0-3f53-45c0-8a53-f7a6f92b75af" providerId="ADAL" clId="{4EB1C743-7A14-4F3D-B65A-1B6F413F3448}" dt="2024-09-24T14:23:20.202" v="5340" actId="1038"/>
        <pc:sldMkLst>
          <pc:docMk/>
          <pc:sldMk cId="2994127354" sldId="2147481992"/>
        </pc:sldMkLst>
        <pc:spChg chg="del">
          <ac:chgData name="HAKIZA, Sandrine" userId="332ad4c0-3f53-45c0-8a53-f7a6f92b75af" providerId="ADAL" clId="{4EB1C743-7A14-4F3D-B65A-1B6F413F3448}" dt="2024-08-21T15:27:27.558" v="1152" actId="478"/>
          <ac:spMkLst>
            <pc:docMk/>
            <pc:sldMk cId="2994127354" sldId="2147481992"/>
            <ac:spMk id="2" creationId="{5FE9EFB8-E273-71E7-3C3E-CC40A51EBFCB}"/>
          </ac:spMkLst>
        </pc:spChg>
        <pc:spChg chg="mod">
          <ac:chgData name="HAKIZA, Sandrine" userId="332ad4c0-3f53-45c0-8a53-f7a6f92b75af" providerId="ADAL" clId="{4EB1C743-7A14-4F3D-B65A-1B6F413F3448}" dt="2024-09-24T14:23:20.202" v="5340" actId="1038"/>
          <ac:spMkLst>
            <pc:docMk/>
            <pc:sldMk cId="2994127354" sldId="2147481992"/>
            <ac:spMk id="3" creationId="{D1439D2D-05D1-EF85-B7DB-B8FEA86ACB74}"/>
          </ac:spMkLst>
        </pc:spChg>
        <pc:spChg chg="mod">
          <ac:chgData name="HAKIZA, Sandrine" userId="332ad4c0-3f53-45c0-8a53-f7a6f92b75af" providerId="ADAL" clId="{4EB1C743-7A14-4F3D-B65A-1B6F413F3448}" dt="2024-08-21T15:28:56.211" v="1177" actId="1076"/>
          <ac:spMkLst>
            <pc:docMk/>
            <pc:sldMk cId="2994127354" sldId="2147481992"/>
            <ac:spMk id="4" creationId="{D51AF9D0-3CE3-8E2D-4727-42B2D050360E}"/>
          </ac:spMkLst>
        </pc:spChg>
        <pc:spChg chg="del">
          <ac:chgData name="HAKIZA, Sandrine" userId="332ad4c0-3f53-45c0-8a53-f7a6f92b75af" providerId="ADAL" clId="{4EB1C743-7A14-4F3D-B65A-1B6F413F3448}" dt="2024-08-21T15:27:21.392" v="1150" actId="478"/>
          <ac:spMkLst>
            <pc:docMk/>
            <pc:sldMk cId="2994127354" sldId="2147481992"/>
            <ac:spMk id="5" creationId="{C0653561-9982-BE33-FACA-3A83FD58CA9B}"/>
          </ac:spMkLst>
        </pc:spChg>
        <pc:spChg chg="del">
          <ac:chgData name="HAKIZA, Sandrine" userId="332ad4c0-3f53-45c0-8a53-f7a6f92b75af" providerId="ADAL" clId="{4EB1C743-7A14-4F3D-B65A-1B6F413F3448}" dt="2024-08-21T15:27:23.772" v="1151" actId="478"/>
          <ac:spMkLst>
            <pc:docMk/>
            <pc:sldMk cId="2994127354" sldId="2147481992"/>
            <ac:spMk id="6" creationId="{7D4E2230-CE1E-96A4-B718-5D57DBD5222D}"/>
          </ac:spMkLst>
        </pc:spChg>
        <pc:graphicFrameChg chg="add mod">
          <ac:chgData name="HAKIZA, Sandrine" userId="332ad4c0-3f53-45c0-8a53-f7a6f92b75af" providerId="ADAL" clId="{4EB1C743-7A14-4F3D-B65A-1B6F413F3448}" dt="2024-08-21T15:27:35.867" v="1156"/>
          <ac:graphicFrameMkLst>
            <pc:docMk/>
            <pc:sldMk cId="2994127354" sldId="2147481992"/>
            <ac:graphicFrameMk id="8" creationId="{E59CD938-D038-549A-70B3-AAFAE4BB9133}"/>
          </ac:graphicFrameMkLst>
        </pc:graphicFrameChg>
        <pc:graphicFrameChg chg="add mod">
          <ac:chgData name="HAKIZA, Sandrine" userId="332ad4c0-3f53-45c0-8a53-f7a6f92b75af" providerId="ADAL" clId="{4EB1C743-7A14-4F3D-B65A-1B6F413F3448}" dt="2024-08-21T15:28:06.607" v="1171" actId="1037"/>
          <ac:graphicFrameMkLst>
            <pc:docMk/>
            <pc:sldMk cId="2994127354" sldId="2147481992"/>
            <ac:graphicFrameMk id="9" creationId="{E59CD938-D038-549A-70B3-AAFAE4BB9133}"/>
          </ac:graphicFrameMkLst>
        </pc:graphicFrameChg>
        <pc:picChg chg="add mod">
          <ac:chgData name="HAKIZA, Sandrine" userId="332ad4c0-3f53-45c0-8a53-f7a6f92b75af" providerId="ADAL" clId="{4EB1C743-7A14-4F3D-B65A-1B6F413F3448}" dt="2024-08-21T15:27:04.776" v="1149"/>
          <ac:picMkLst>
            <pc:docMk/>
            <pc:sldMk cId="2994127354" sldId="2147481992"/>
            <ac:picMk id="7" creationId="{3BB1C33F-1793-751D-3BD3-0EB732AD9BA2}"/>
          </ac:picMkLst>
        </pc:picChg>
      </pc:sldChg>
      <pc:sldChg chg="addSp delSp modSp new mod">
        <pc:chgData name="HAKIZA, Sandrine" userId="332ad4c0-3f53-45c0-8a53-f7a6f92b75af" providerId="ADAL" clId="{4EB1C743-7A14-4F3D-B65A-1B6F413F3448}" dt="2024-09-24T15:02:23.408" v="5671" actId="20577"/>
        <pc:sldMkLst>
          <pc:docMk/>
          <pc:sldMk cId="1902166444" sldId="2147481993"/>
        </pc:sldMkLst>
        <pc:spChg chg="del">
          <ac:chgData name="HAKIZA, Sandrine" userId="332ad4c0-3f53-45c0-8a53-f7a6f92b75af" providerId="ADAL" clId="{4EB1C743-7A14-4F3D-B65A-1B6F413F3448}" dt="2024-08-21T15:30:12.126" v="1193" actId="478"/>
          <ac:spMkLst>
            <pc:docMk/>
            <pc:sldMk cId="1902166444" sldId="2147481993"/>
            <ac:spMk id="2" creationId="{57CEEE53-A772-DC0E-7D88-A3925274F256}"/>
          </ac:spMkLst>
        </pc:spChg>
        <pc:spChg chg="mod">
          <ac:chgData name="HAKIZA, Sandrine" userId="332ad4c0-3f53-45c0-8a53-f7a6f92b75af" providerId="ADAL" clId="{4EB1C743-7A14-4F3D-B65A-1B6F413F3448}" dt="2024-09-24T15:02:23.408" v="5671" actId="20577"/>
          <ac:spMkLst>
            <pc:docMk/>
            <pc:sldMk cId="1902166444" sldId="2147481993"/>
            <ac:spMk id="3" creationId="{EBD55576-02FA-6721-E195-A76C275DCC04}"/>
          </ac:spMkLst>
        </pc:spChg>
        <pc:spChg chg="mod">
          <ac:chgData name="HAKIZA, Sandrine" userId="332ad4c0-3f53-45c0-8a53-f7a6f92b75af" providerId="ADAL" clId="{4EB1C743-7A14-4F3D-B65A-1B6F413F3448}" dt="2024-08-21T15:31:07.891" v="1203" actId="1076"/>
          <ac:spMkLst>
            <pc:docMk/>
            <pc:sldMk cId="1902166444" sldId="2147481993"/>
            <ac:spMk id="4" creationId="{4E915F3C-065D-05FC-807F-547BAEC335A3}"/>
          </ac:spMkLst>
        </pc:spChg>
        <pc:spChg chg="del">
          <ac:chgData name="HAKIZA, Sandrine" userId="332ad4c0-3f53-45c0-8a53-f7a6f92b75af" providerId="ADAL" clId="{4EB1C743-7A14-4F3D-B65A-1B6F413F3448}" dt="2024-08-21T15:30:09.346" v="1191" actId="478"/>
          <ac:spMkLst>
            <pc:docMk/>
            <pc:sldMk cId="1902166444" sldId="2147481993"/>
            <ac:spMk id="5" creationId="{D74CB07F-CC03-65EE-60B1-5DB722812544}"/>
          </ac:spMkLst>
        </pc:spChg>
        <pc:spChg chg="del">
          <ac:chgData name="HAKIZA, Sandrine" userId="332ad4c0-3f53-45c0-8a53-f7a6f92b75af" providerId="ADAL" clId="{4EB1C743-7A14-4F3D-B65A-1B6F413F3448}" dt="2024-08-21T15:30:10.112" v="1192" actId="478"/>
          <ac:spMkLst>
            <pc:docMk/>
            <pc:sldMk cId="1902166444" sldId="2147481993"/>
            <ac:spMk id="6" creationId="{60C04CE9-008A-5185-92FE-CE8FC397F926}"/>
          </ac:spMkLst>
        </pc:spChg>
        <pc:picChg chg="add mod modCrop">
          <ac:chgData name="HAKIZA, Sandrine" userId="332ad4c0-3f53-45c0-8a53-f7a6f92b75af" providerId="ADAL" clId="{4EB1C743-7A14-4F3D-B65A-1B6F413F3448}" dt="2024-09-24T14:22:00.638" v="5329" actId="732"/>
          <ac:picMkLst>
            <pc:docMk/>
            <pc:sldMk cId="1902166444" sldId="2147481993"/>
            <ac:picMk id="8" creationId="{1F8E3E81-FCEE-374D-4A59-04915EE41787}"/>
          </ac:picMkLst>
        </pc:picChg>
      </pc:sldChg>
      <pc:sldChg chg="addSp delSp modSp new mod">
        <pc:chgData name="HAKIZA, Sandrine" userId="332ad4c0-3f53-45c0-8a53-f7a6f92b75af" providerId="ADAL" clId="{4EB1C743-7A14-4F3D-B65A-1B6F413F3448}" dt="2024-09-24T14:21:38.253" v="5326" actId="1036"/>
        <pc:sldMkLst>
          <pc:docMk/>
          <pc:sldMk cId="764818614" sldId="2147481994"/>
        </pc:sldMkLst>
        <pc:spChg chg="del">
          <ac:chgData name="HAKIZA, Sandrine" userId="332ad4c0-3f53-45c0-8a53-f7a6f92b75af" providerId="ADAL" clId="{4EB1C743-7A14-4F3D-B65A-1B6F413F3448}" dt="2024-08-21T15:32:35.603" v="1214" actId="478"/>
          <ac:spMkLst>
            <pc:docMk/>
            <pc:sldMk cId="764818614" sldId="2147481994"/>
            <ac:spMk id="2" creationId="{15E8A98C-757A-51B5-B5A7-5202F1D5D1C5}"/>
          </ac:spMkLst>
        </pc:spChg>
        <pc:spChg chg="mod">
          <ac:chgData name="HAKIZA, Sandrine" userId="332ad4c0-3f53-45c0-8a53-f7a6f92b75af" providerId="ADAL" clId="{4EB1C743-7A14-4F3D-B65A-1B6F413F3448}" dt="2024-09-24T14:21:28.860" v="5325" actId="1038"/>
          <ac:spMkLst>
            <pc:docMk/>
            <pc:sldMk cId="764818614" sldId="2147481994"/>
            <ac:spMk id="3" creationId="{B9A24DBD-CABF-2A90-EA90-A897EFC13B5C}"/>
          </ac:spMkLst>
        </pc:spChg>
        <pc:spChg chg="mod">
          <ac:chgData name="HAKIZA, Sandrine" userId="332ad4c0-3f53-45c0-8a53-f7a6f92b75af" providerId="ADAL" clId="{4EB1C743-7A14-4F3D-B65A-1B6F413F3448}" dt="2024-08-21T15:33:59.773" v="1233" actId="1076"/>
          <ac:spMkLst>
            <pc:docMk/>
            <pc:sldMk cId="764818614" sldId="2147481994"/>
            <ac:spMk id="4" creationId="{8EDA350C-F8EA-34FB-95A9-AC2FCFB8B491}"/>
          </ac:spMkLst>
        </pc:spChg>
        <pc:spChg chg="del">
          <ac:chgData name="HAKIZA, Sandrine" userId="332ad4c0-3f53-45c0-8a53-f7a6f92b75af" providerId="ADAL" clId="{4EB1C743-7A14-4F3D-B65A-1B6F413F3448}" dt="2024-08-21T15:32:32.824" v="1212" actId="478"/>
          <ac:spMkLst>
            <pc:docMk/>
            <pc:sldMk cId="764818614" sldId="2147481994"/>
            <ac:spMk id="5" creationId="{236FC1C2-EBAC-C4EE-8A26-BBC97A9E57A5}"/>
          </ac:spMkLst>
        </pc:spChg>
        <pc:spChg chg="del">
          <ac:chgData name="HAKIZA, Sandrine" userId="332ad4c0-3f53-45c0-8a53-f7a6f92b75af" providerId="ADAL" clId="{4EB1C743-7A14-4F3D-B65A-1B6F413F3448}" dt="2024-08-21T15:32:33.819" v="1213" actId="478"/>
          <ac:spMkLst>
            <pc:docMk/>
            <pc:sldMk cId="764818614" sldId="2147481994"/>
            <ac:spMk id="6" creationId="{31D00F50-3820-49C4-F82F-B85C7B2D0867}"/>
          </ac:spMkLst>
        </pc:spChg>
        <pc:picChg chg="add mod">
          <ac:chgData name="HAKIZA, Sandrine" userId="332ad4c0-3f53-45c0-8a53-f7a6f92b75af" providerId="ADAL" clId="{4EB1C743-7A14-4F3D-B65A-1B6F413F3448}" dt="2024-09-24T14:21:38.253" v="5326" actId="1036"/>
          <ac:picMkLst>
            <pc:docMk/>
            <pc:sldMk cId="764818614" sldId="2147481994"/>
            <ac:picMk id="8" creationId="{3CB98CAC-2109-F85D-0B3A-57074653B0AA}"/>
          </ac:picMkLst>
        </pc:picChg>
      </pc:sldChg>
      <pc:sldChg chg="addSp delSp modSp new mod">
        <pc:chgData name="HAKIZA, Sandrine" userId="332ad4c0-3f53-45c0-8a53-f7a6f92b75af" providerId="ADAL" clId="{4EB1C743-7A14-4F3D-B65A-1B6F413F3448}" dt="2024-09-24T15:02:29.278" v="5673" actId="20577"/>
        <pc:sldMkLst>
          <pc:docMk/>
          <pc:sldMk cId="76784677" sldId="2147481995"/>
        </pc:sldMkLst>
        <pc:spChg chg="del">
          <ac:chgData name="HAKIZA, Sandrine" userId="332ad4c0-3f53-45c0-8a53-f7a6f92b75af" providerId="ADAL" clId="{4EB1C743-7A14-4F3D-B65A-1B6F413F3448}" dt="2024-08-21T15:34:23.600" v="1237" actId="478"/>
          <ac:spMkLst>
            <pc:docMk/>
            <pc:sldMk cId="76784677" sldId="2147481995"/>
            <ac:spMk id="2" creationId="{5DC66D55-8E31-21A3-1C6B-6D727747D129}"/>
          </ac:spMkLst>
        </pc:spChg>
        <pc:spChg chg="mod">
          <ac:chgData name="HAKIZA, Sandrine" userId="332ad4c0-3f53-45c0-8a53-f7a6f92b75af" providerId="ADAL" clId="{4EB1C743-7A14-4F3D-B65A-1B6F413F3448}" dt="2024-09-24T15:02:29.278" v="5673" actId="20577"/>
          <ac:spMkLst>
            <pc:docMk/>
            <pc:sldMk cId="76784677" sldId="2147481995"/>
            <ac:spMk id="3" creationId="{B432F12A-6C97-FEC9-CC59-A7D7424933A8}"/>
          </ac:spMkLst>
        </pc:spChg>
        <pc:spChg chg="mod">
          <ac:chgData name="HAKIZA, Sandrine" userId="332ad4c0-3f53-45c0-8a53-f7a6f92b75af" providerId="ADAL" clId="{4EB1C743-7A14-4F3D-B65A-1B6F413F3448}" dt="2024-08-21T15:36:11.405" v="1260" actId="1076"/>
          <ac:spMkLst>
            <pc:docMk/>
            <pc:sldMk cId="76784677" sldId="2147481995"/>
            <ac:spMk id="4" creationId="{7056EA5B-4BE2-46E1-EBF1-9984BD037FB6}"/>
          </ac:spMkLst>
        </pc:spChg>
        <pc:spChg chg="del">
          <ac:chgData name="HAKIZA, Sandrine" userId="332ad4c0-3f53-45c0-8a53-f7a6f92b75af" providerId="ADAL" clId="{4EB1C743-7A14-4F3D-B65A-1B6F413F3448}" dt="2024-08-21T15:34:18.096" v="1235" actId="478"/>
          <ac:spMkLst>
            <pc:docMk/>
            <pc:sldMk cId="76784677" sldId="2147481995"/>
            <ac:spMk id="5" creationId="{E656FF6D-69AD-CBA1-6D49-7130C28F664A}"/>
          </ac:spMkLst>
        </pc:spChg>
        <pc:spChg chg="del">
          <ac:chgData name="HAKIZA, Sandrine" userId="332ad4c0-3f53-45c0-8a53-f7a6f92b75af" providerId="ADAL" clId="{4EB1C743-7A14-4F3D-B65A-1B6F413F3448}" dt="2024-08-21T15:34:20.398" v="1236" actId="478"/>
          <ac:spMkLst>
            <pc:docMk/>
            <pc:sldMk cId="76784677" sldId="2147481995"/>
            <ac:spMk id="6" creationId="{1DEC128C-4AA2-861E-702A-AC4D157C5111}"/>
          </ac:spMkLst>
        </pc:spChg>
        <pc:picChg chg="add mod modCrop">
          <ac:chgData name="HAKIZA, Sandrine" userId="332ad4c0-3f53-45c0-8a53-f7a6f92b75af" providerId="ADAL" clId="{4EB1C743-7A14-4F3D-B65A-1B6F413F3448}" dt="2024-09-24T14:20:44.607" v="5316" actId="1076"/>
          <ac:picMkLst>
            <pc:docMk/>
            <pc:sldMk cId="76784677" sldId="2147481995"/>
            <ac:picMk id="8" creationId="{DAEC3E09-FBDE-1F6F-60F7-A7A085285D70}"/>
          </ac:picMkLst>
        </pc:picChg>
      </pc:sldChg>
      <pc:sldChg chg="modSp mod">
        <pc:chgData name="HAKIZA, Sandrine" userId="332ad4c0-3f53-45c0-8a53-f7a6f92b75af" providerId="ADAL" clId="{4EB1C743-7A14-4F3D-B65A-1B6F413F3448}" dt="2024-08-26T13:43:11.989" v="2070" actId="1076"/>
        <pc:sldMkLst>
          <pc:docMk/>
          <pc:sldMk cId="1678233422" sldId="2147481996"/>
        </pc:sldMkLst>
        <pc:spChg chg="mod">
          <ac:chgData name="HAKIZA, Sandrine" userId="332ad4c0-3f53-45c0-8a53-f7a6f92b75af" providerId="ADAL" clId="{4EB1C743-7A14-4F3D-B65A-1B6F413F3448}" dt="2024-08-21T15:40:23.568" v="1318" actId="1076"/>
          <ac:spMkLst>
            <pc:docMk/>
            <pc:sldMk cId="1678233422" sldId="2147481996"/>
            <ac:spMk id="3" creationId="{9C03FF55-7E25-ADC6-C997-33E3852F044F}"/>
          </ac:spMkLst>
        </pc:spChg>
        <pc:spChg chg="mod">
          <ac:chgData name="HAKIZA, Sandrine" userId="332ad4c0-3f53-45c0-8a53-f7a6f92b75af" providerId="ADAL" clId="{4EB1C743-7A14-4F3D-B65A-1B6F413F3448}" dt="2024-08-26T13:43:11.989" v="2070" actId="1076"/>
          <ac:spMkLst>
            <pc:docMk/>
            <pc:sldMk cId="1678233422" sldId="2147481996"/>
            <ac:spMk id="4" creationId="{569D5BD8-B419-DD1D-C08F-13DBBC558DA8}"/>
          </ac:spMkLst>
        </pc:spChg>
      </pc:sldChg>
      <pc:sldChg chg="addSp delSp modSp new mod ord modClrScheme chgLayout">
        <pc:chgData name="HAKIZA, Sandrine" userId="332ad4c0-3f53-45c0-8a53-f7a6f92b75af" providerId="ADAL" clId="{4EB1C743-7A14-4F3D-B65A-1B6F413F3448}" dt="2024-09-24T14:17:20.693" v="5312" actId="1036"/>
        <pc:sldMkLst>
          <pc:docMk/>
          <pc:sldMk cId="1571021551" sldId="2147481997"/>
        </pc:sldMkLst>
        <pc:spChg chg="del">
          <ac:chgData name="HAKIZA, Sandrine" userId="332ad4c0-3f53-45c0-8a53-f7a6f92b75af" providerId="ADAL" clId="{4EB1C743-7A14-4F3D-B65A-1B6F413F3448}" dt="2024-08-21T15:41:11.709" v="1325" actId="478"/>
          <ac:spMkLst>
            <pc:docMk/>
            <pc:sldMk cId="1571021551" sldId="2147481997"/>
            <ac:spMk id="2" creationId="{14128E72-FFFE-39B1-3415-5D7E5CEB6428}"/>
          </ac:spMkLst>
        </pc:spChg>
        <pc:spChg chg="add del mod ord">
          <ac:chgData name="HAKIZA, Sandrine" userId="332ad4c0-3f53-45c0-8a53-f7a6f92b75af" providerId="ADAL" clId="{4EB1C743-7A14-4F3D-B65A-1B6F413F3448}" dt="2024-09-24T14:16:56.234" v="5303" actId="478"/>
          <ac:spMkLst>
            <pc:docMk/>
            <pc:sldMk cId="1571021551" sldId="2147481997"/>
            <ac:spMk id="2" creationId="{C66828F9-4F07-EDA1-0319-F83D056D33BB}"/>
          </ac:spMkLst>
        </pc:spChg>
        <pc:spChg chg="del mod ord">
          <ac:chgData name="HAKIZA, Sandrine" userId="332ad4c0-3f53-45c0-8a53-f7a6f92b75af" providerId="ADAL" clId="{4EB1C743-7A14-4F3D-B65A-1B6F413F3448}" dt="2024-09-24T14:16:49.717" v="5301" actId="700"/>
          <ac:spMkLst>
            <pc:docMk/>
            <pc:sldMk cId="1571021551" sldId="2147481997"/>
            <ac:spMk id="3" creationId="{C098DFF6-ADE8-D66B-253B-1B301BE64175}"/>
          </ac:spMkLst>
        </pc:spChg>
        <pc:spChg chg="mod ord">
          <ac:chgData name="HAKIZA, Sandrine" userId="332ad4c0-3f53-45c0-8a53-f7a6f92b75af" providerId="ADAL" clId="{4EB1C743-7A14-4F3D-B65A-1B6F413F3448}" dt="2024-09-24T14:17:17.165" v="5307" actId="1076"/>
          <ac:spMkLst>
            <pc:docMk/>
            <pc:sldMk cId="1571021551" sldId="2147481997"/>
            <ac:spMk id="4" creationId="{092E2536-8F45-0D1D-E3EA-7D98B71410CB}"/>
          </ac:spMkLst>
        </pc:spChg>
        <pc:spChg chg="add del mod ord">
          <ac:chgData name="HAKIZA, Sandrine" userId="332ad4c0-3f53-45c0-8a53-f7a6f92b75af" providerId="ADAL" clId="{4EB1C743-7A14-4F3D-B65A-1B6F413F3448}" dt="2024-09-24T14:16:57.878" v="5304" actId="478"/>
          <ac:spMkLst>
            <pc:docMk/>
            <pc:sldMk cId="1571021551" sldId="2147481997"/>
            <ac:spMk id="5" creationId="{253D170B-D5D2-B3F4-89DE-FFA1BE1187DC}"/>
          </ac:spMkLst>
        </pc:spChg>
        <pc:spChg chg="del">
          <ac:chgData name="HAKIZA, Sandrine" userId="332ad4c0-3f53-45c0-8a53-f7a6f92b75af" providerId="ADAL" clId="{4EB1C743-7A14-4F3D-B65A-1B6F413F3448}" dt="2024-08-21T15:41:09.878" v="1324" actId="478"/>
          <ac:spMkLst>
            <pc:docMk/>
            <pc:sldMk cId="1571021551" sldId="2147481997"/>
            <ac:spMk id="5" creationId="{F62261F8-DFE3-A600-1CC9-51D416D1C32B}"/>
          </ac:spMkLst>
        </pc:spChg>
        <pc:picChg chg="add mod modCrop">
          <ac:chgData name="HAKIZA, Sandrine" userId="332ad4c0-3f53-45c0-8a53-f7a6f92b75af" providerId="ADAL" clId="{4EB1C743-7A14-4F3D-B65A-1B6F413F3448}" dt="2024-09-24T14:17:20.693" v="5312" actId="1036"/>
          <ac:picMkLst>
            <pc:docMk/>
            <pc:sldMk cId="1571021551" sldId="2147481997"/>
            <ac:picMk id="7" creationId="{4172EFDA-1219-DC73-EFAD-32AD430DB35E}"/>
          </ac:picMkLst>
        </pc:picChg>
      </pc:sldChg>
      <pc:sldChg chg="new del">
        <pc:chgData name="HAKIZA, Sandrine" userId="332ad4c0-3f53-45c0-8a53-f7a6f92b75af" providerId="ADAL" clId="{4EB1C743-7A14-4F3D-B65A-1B6F413F3448}" dt="2024-08-21T15:41:01.396" v="1320" actId="2696"/>
        <pc:sldMkLst>
          <pc:docMk/>
          <pc:sldMk cId="4134674849" sldId="2147481997"/>
        </pc:sldMkLst>
      </pc:sldChg>
      <pc:sldChg chg="add del">
        <pc:chgData name="HAKIZA, Sandrine" userId="332ad4c0-3f53-45c0-8a53-f7a6f92b75af" providerId="ADAL" clId="{4EB1C743-7A14-4F3D-B65A-1B6F413F3448}" dt="2024-08-21T16:00:42.891" v="1567" actId="2696"/>
        <pc:sldMkLst>
          <pc:docMk/>
          <pc:sldMk cId="78556664" sldId="2147481998"/>
        </pc:sldMkLst>
      </pc:sldChg>
      <pc:sldChg chg="addSp delSp modSp mod">
        <pc:chgData name="HAKIZA, Sandrine" userId="332ad4c0-3f53-45c0-8a53-f7a6f92b75af" providerId="ADAL" clId="{4EB1C743-7A14-4F3D-B65A-1B6F413F3448}" dt="2024-09-24T15:02:43.394" v="5677" actId="20577"/>
        <pc:sldMkLst>
          <pc:docMk/>
          <pc:sldMk cId="3499895891" sldId="2147481999"/>
        </pc:sldMkLst>
        <pc:spChg chg="mod">
          <ac:chgData name="HAKIZA, Sandrine" userId="332ad4c0-3f53-45c0-8a53-f7a6f92b75af" providerId="ADAL" clId="{4EB1C743-7A14-4F3D-B65A-1B6F413F3448}" dt="2024-08-21T15:50:23.341" v="1450" actId="1076"/>
          <ac:spMkLst>
            <pc:docMk/>
            <pc:sldMk cId="3499895891" sldId="2147481999"/>
            <ac:spMk id="2" creationId="{69DA52C6-F653-436E-33ED-AA61D5194DB7}"/>
          </ac:spMkLst>
        </pc:spChg>
        <pc:spChg chg="add mod">
          <ac:chgData name="HAKIZA, Sandrine" userId="332ad4c0-3f53-45c0-8a53-f7a6f92b75af" providerId="ADAL" clId="{4EB1C743-7A14-4F3D-B65A-1B6F413F3448}" dt="2024-09-24T15:02:43.394" v="5677" actId="20577"/>
          <ac:spMkLst>
            <pc:docMk/>
            <pc:sldMk cId="3499895891" sldId="2147481999"/>
            <ac:spMk id="3" creationId="{7B55C1DF-C33E-3D6C-46D9-46063142177B}"/>
          </ac:spMkLst>
        </pc:spChg>
        <pc:spChg chg="del">
          <ac:chgData name="HAKIZA, Sandrine" userId="332ad4c0-3f53-45c0-8a53-f7a6f92b75af" providerId="ADAL" clId="{4EB1C743-7A14-4F3D-B65A-1B6F413F3448}" dt="2024-08-21T15:48:43.943" v="1423" actId="478"/>
          <ac:spMkLst>
            <pc:docMk/>
            <pc:sldMk cId="3499895891" sldId="2147481999"/>
            <ac:spMk id="6" creationId="{70519471-C10F-E16B-746B-836A72BEF69E}"/>
          </ac:spMkLst>
        </pc:spChg>
        <pc:spChg chg="add del mod">
          <ac:chgData name="HAKIZA, Sandrine" userId="332ad4c0-3f53-45c0-8a53-f7a6f92b75af" providerId="ADAL" clId="{4EB1C743-7A14-4F3D-B65A-1B6F413F3448}" dt="2024-09-24T14:16:14.112" v="5297" actId="478"/>
          <ac:spMkLst>
            <pc:docMk/>
            <pc:sldMk cId="3499895891" sldId="2147481999"/>
            <ac:spMk id="7" creationId="{0D10F327-D6A5-E8CB-4790-054EA9C17EC2}"/>
          </ac:spMkLst>
        </pc:spChg>
        <pc:spChg chg="add del mod">
          <ac:chgData name="HAKIZA, Sandrine" userId="332ad4c0-3f53-45c0-8a53-f7a6f92b75af" providerId="ADAL" clId="{4EB1C743-7A14-4F3D-B65A-1B6F413F3448}" dt="2024-08-21T15:58:06.937" v="1537" actId="478"/>
          <ac:spMkLst>
            <pc:docMk/>
            <pc:sldMk cId="3499895891" sldId="2147481999"/>
            <ac:spMk id="10" creationId="{7308D3CC-F61E-B154-9A9F-6E71E92AEDD8}"/>
          </ac:spMkLst>
        </pc:spChg>
        <pc:spChg chg="del">
          <ac:chgData name="HAKIZA, Sandrine" userId="332ad4c0-3f53-45c0-8a53-f7a6f92b75af" providerId="ADAL" clId="{4EB1C743-7A14-4F3D-B65A-1B6F413F3448}" dt="2024-08-21T15:58:01.739" v="1536" actId="478"/>
          <ac:spMkLst>
            <pc:docMk/>
            <pc:sldMk cId="3499895891" sldId="2147481999"/>
            <ac:spMk id="36" creationId="{A1406388-46A2-10BF-4E7F-7D94BCCB879C}"/>
          </ac:spMkLst>
        </pc:spChg>
        <pc:grpChg chg="del">
          <ac:chgData name="HAKIZA, Sandrine" userId="332ad4c0-3f53-45c0-8a53-f7a6f92b75af" providerId="ADAL" clId="{4EB1C743-7A14-4F3D-B65A-1B6F413F3448}" dt="2024-08-21T15:48:42.082" v="1422" actId="478"/>
          <ac:grpSpMkLst>
            <pc:docMk/>
            <pc:sldMk cId="3499895891" sldId="2147481999"/>
            <ac:grpSpMk id="22" creationId="{14E082DA-D9AB-2110-B5F9-FFB20F39CCA2}"/>
          </ac:grpSpMkLst>
        </pc:grpChg>
        <pc:picChg chg="del">
          <ac:chgData name="HAKIZA, Sandrine" userId="332ad4c0-3f53-45c0-8a53-f7a6f92b75af" providerId="ADAL" clId="{4EB1C743-7A14-4F3D-B65A-1B6F413F3448}" dt="2024-08-21T15:48:41.026" v="1421" actId="478"/>
          <ac:picMkLst>
            <pc:docMk/>
            <pc:sldMk cId="3499895891" sldId="2147481999"/>
            <ac:picMk id="4" creationId="{77906361-0C98-AD9E-5AD4-DE36EFAE324C}"/>
          </ac:picMkLst>
        </pc:picChg>
        <pc:picChg chg="add mod">
          <ac:chgData name="HAKIZA, Sandrine" userId="332ad4c0-3f53-45c0-8a53-f7a6f92b75af" providerId="ADAL" clId="{4EB1C743-7A14-4F3D-B65A-1B6F413F3448}" dt="2024-09-24T14:15:45.010" v="5291" actId="1035"/>
          <ac:picMkLst>
            <pc:docMk/>
            <pc:sldMk cId="3499895891" sldId="2147481999"/>
            <ac:picMk id="5" creationId="{920EA80E-74C2-A0D3-808E-DDE8B28FD1A5}"/>
          </ac:picMkLst>
        </pc:picChg>
        <pc:picChg chg="add mod">
          <ac:chgData name="HAKIZA, Sandrine" userId="332ad4c0-3f53-45c0-8a53-f7a6f92b75af" providerId="ADAL" clId="{4EB1C743-7A14-4F3D-B65A-1B6F413F3448}" dt="2024-08-21T15:58:50.929" v="1549" actId="1038"/>
          <ac:picMkLst>
            <pc:docMk/>
            <pc:sldMk cId="3499895891" sldId="2147481999"/>
            <ac:picMk id="8" creationId="{F7FDC3EF-D9A2-E149-118B-056910DABD6B}"/>
          </ac:picMkLst>
        </pc:picChg>
      </pc:sldChg>
      <pc:sldChg chg="addSp delSp modSp mod">
        <pc:chgData name="HAKIZA, Sandrine" userId="332ad4c0-3f53-45c0-8a53-f7a6f92b75af" providerId="ADAL" clId="{4EB1C743-7A14-4F3D-B65A-1B6F413F3448}" dt="2024-09-24T15:02:48.543" v="5679" actId="20577"/>
        <pc:sldMkLst>
          <pc:docMk/>
          <pc:sldMk cId="2966397562" sldId="2147482000"/>
        </pc:sldMkLst>
        <pc:spChg chg="del">
          <ac:chgData name="HAKIZA, Sandrine" userId="332ad4c0-3f53-45c0-8a53-f7a6f92b75af" providerId="ADAL" clId="{4EB1C743-7A14-4F3D-B65A-1B6F413F3448}" dt="2024-08-21T15:57:07.260" v="1532" actId="478"/>
          <ac:spMkLst>
            <pc:docMk/>
            <pc:sldMk cId="2966397562" sldId="2147482000"/>
            <ac:spMk id="2" creationId="{69DA52C6-F653-436E-33ED-AA61D5194DB7}"/>
          </ac:spMkLst>
        </pc:spChg>
        <pc:spChg chg="add mod">
          <ac:chgData name="HAKIZA, Sandrine" userId="332ad4c0-3f53-45c0-8a53-f7a6f92b75af" providerId="ADAL" clId="{4EB1C743-7A14-4F3D-B65A-1B6F413F3448}" dt="2024-09-24T15:02:48.543" v="5679" actId="20577"/>
          <ac:spMkLst>
            <pc:docMk/>
            <pc:sldMk cId="2966397562" sldId="2147482000"/>
            <ac:spMk id="10" creationId="{412759F5-3BB2-EB24-B0B3-665BB374A798}"/>
          </ac:spMkLst>
        </pc:spChg>
        <pc:spChg chg="add del mod">
          <ac:chgData name="HAKIZA, Sandrine" userId="332ad4c0-3f53-45c0-8a53-f7a6f92b75af" providerId="ADAL" clId="{4EB1C743-7A14-4F3D-B65A-1B6F413F3448}" dt="2024-08-21T15:57:10.767" v="1534" actId="478"/>
          <ac:spMkLst>
            <pc:docMk/>
            <pc:sldMk cId="2966397562" sldId="2147482000"/>
            <ac:spMk id="18" creationId="{C773F092-46D8-CD9A-E9D5-EF77301605A2}"/>
          </ac:spMkLst>
        </pc:spChg>
        <pc:spChg chg="add mod">
          <ac:chgData name="HAKIZA, Sandrine" userId="332ad4c0-3f53-45c0-8a53-f7a6f92b75af" providerId="ADAL" clId="{4EB1C743-7A14-4F3D-B65A-1B6F413F3448}" dt="2024-08-21T15:57:08.034" v="1533"/>
          <ac:spMkLst>
            <pc:docMk/>
            <pc:sldMk cId="2966397562" sldId="2147482000"/>
            <ac:spMk id="19" creationId="{3075985C-F4EE-4B92-B4B5-6DE5016A9C28}"/>
          </ac:spMkLst>
        </pc:spChg>
        <pc:spChg chg="add del mod">
          <ac:chgData name="HAKIZA, Sandrine" userId="332ad4c0-3f53-45c0-8a53-f7a6f92b75af" providerId="ADAL" clId="{4EB1C743-7A14-4F3D-B65A-1B6F413F3448}" dt="2024-08-21T15:59:32.634" v="1557" actId="21"/>
          <ac:spMkLst>
            <pc:docMk/>
            <pc:sldMk cId="2966397562" sldId="2147482000"/>
            <ac:spMk id="22" creationId="{78B91AEA-1BA7-345A-11AB-34B772E58A92}"/>
          </ac:spMkLst>
        </pc:spChg>
        <pc:spChg chg="del">
          <ac:chgData name="HAKIZA, Sandrine" userId="332ad4c0-3f53-45c0-8a53-f7a6f92b75af" providerId="ADAL" clId="{4EB1C743-7A14-4F3D-B65A-1B6F413F3448}" dt="2024-08-21T15:59:18.374" v="1553" actId="478"/>
          <ac:spMkLst>
            <pc:docMk/>
            <pc:sldMk cId="2966397562" sldId="2147482000"/>
            <ac:spMk id="24" creationId="{6EBC7BD3-26AC-F21F-34DC-0EAA3DCC7440}"/>
          </ac:spMkLst>
        </pc:spChg>
        <pc:grpChg chg="add mod">
          <ac:chgData name="HAKIZA, Sandrine" userId="332ad4c0-3f53-45c0-8a53-f7a6f92b75af" providerId="ADAL" clId="{4EB1C743-7A14-4F3D-B65A-1B6F413F3448}" dt="2024-09-24T14:12:58.004" v="5236" actId="1076"/>
          <ac:grpSpMkLst>
            <pc:docMk/>
            <pc:sldMk cId="2966397562" sldId="2147482000"/>
            <ac:grpSpMk id="9" creationId="{3919573A-A48F-AC4B-4296-147E63FF26A8}"/>
          </ac:grpSpMkLst>
        </pc:grpChg>
        <pc:grpChg chg="del">
          <ac:chgData name="HAKIZA, Sandrine" userId="332ad4c0-3f53-45c0-8a53-f7a6f92b75af" providerId="ADAL" clId="{4EB1C743-7A14-4F3D-B65A-1B6F413F3448}" dt="2024-08-21T15:53:04.035" v="1472" actId="478"/>
          <ac:grpSpMkLst>
            <pc:docMk/>
            <pc:sldMk cId="2966397562" sldId="2147482000"/>
            <ac:grpSpMk id="12" creationId="{295622C0-4860-E075-029C-E26E6B180AB1}"/>
          </ac:grpSpMkLst>
        </pc:grpChg>
        <pc:picChg chg="add del">
          <ac:chgData name="HAKIZA, Sandrine" userId="332ad4c0-3f53-45c0-8a53-f7a6f92b75af" providerId="ADAL" clId="{4EB1C743-7A14-4F3D-B65A-1B6F413F3448}" dt="2024-08-21T15:53:53.525" v="1474" actId="478"/>
          <ac:picMkLst>
            <pc:docMk/>
            <pc:sldMk cId="2966397562" sldId="2147482000"/>
            <ac:picMk id="4" creationId="{8E77F488-6B64-371F-0EEF-E57AE0CF6CA0}"/>
          </ac:picMkLst>
        </pc:picChg>
        <pc:picChg chg="add mod">
          <ac:chgData name="HAKIZA, Sandrine" userId="332ad4c0-3f53-45c0-8a53-f7a6f92b75af" providerId="ADAL" clId="{4EB1C743-7A14-4F3D-B65A-1B6F413F3448}" dt="2024-08-21T15:55:00.005" v="1494" actId="164"/>
          <ac:picMkLst>
            <pc:docMk/>
            <pc:sldMk cId="2966397562" sldId="2147482000"/>
            <ac:picMk id="6" creationId="{874424E1-DE17-30CD-3CEE-1159CBC9402B}"/>
          </ac:picMkLst>
        </pc:picChg>
        <pc:picChg chg="add mod">
          <ac:chgData name="HAKIZA, Sandrine" userId="332ad4c0-3f53-45c0-8a53-f7a6f92b75af" providerId="ADAL" clId="{4EB1C743-7A14-4F3D-B65A-1B6F413F3448}" dt="2024-08-21T15:55:00.005" v="1494" actId="164"/>
          <ac:picMkLst>
            <pc:docMk/>
            <pc:sldMk cId="2966397562" sldId="2147482000"/>
            <ac:picMk id="8" creationId="{4E914772-FF64-1890-1A53-9F70EA0EC512}"/>
          </ac:picMkLst>
        </pc:picChg>
        <pc:picChg chg="del">
          <ac:chgData name="HAKIZA, Sandrine" userId="332ad4c0-3f53-45c0-8a53-f7a6f92b75af" providerId="ADAL" clId="{4EB1C743-7A14-4F3D-B65A-1B6F413F3448}" dt="2024-08-21T15:53:01.940" v="1471" actId="478"/>
          <ac:picMkLst>
            <pc:docMk/>
            <pc:sldMk cId="2966397562" sldId="2147482000"/>
            <ac:picMk id="11" creationId="{C11E74B1-5519-E714-C549-BF0C68CA900E}"/>
          </ac:picMkLst>
        </pc:picChg>
        <pc:picChg chg="add del mod">
          <ac:chgData name="HAKIZA, Sandrine" userId="332ad4c0-3f53-45c0-8a53-f7a6f92b75af" providerId="ADAL" clId="{4EB1C743-7A14-4F3D-B65A-1B6F413F3448}" dt="2024-08-21T16:00:17.227" v="1563" actId="478"/>
          <ac:picMkLst>
            <pc:docMk/>
            <pc:sldMk cId="2966397562" sldId="2147482000"/>
            <ac:picMk id="20" creationId="{652EFA35-C158-B42A-4453-97DC84A9298E}"/>
          </ac:picMkLst>
        </pc:picChg>
        <pc:picChg chg="add mod">
          <ac:chgData name="HAKIZA, Sandrine" userId="332ad4c0-3f53-45c0-8a53-f7a6f92b75af" providerId="ADAL" clId="{4EB1C743-7A14-4F3D-B65A-1B6F413F3448}" dt="2024-08-21T16:00:29.161" v="1566" actId="2085"/>
          <ac:picMkLst>
            <pc:docMk/>
            <pc:sldMk cId="2966397562" sldId="2147482000"/>
            <ac:picMk id="23" creationId="{934BD0CD-F01B-C1E5-90BA-2640ED808BA9}"/>
          </ac:picMkLst>
        </pc:picChg>
      </pc:sldChg>
      <pc:sldChg chg="del">
        <pc:chgData name="HAKIZA, Sandrine" userId="332ad4c0-3f53-45c0-8a53-f7a6f92b75af" providerId="ADAL" clId="{4EB1C743-7A14-4F3D-B65A-1B6F413F3448}" dt="2024-08-21T15:59:05.282" v="1550" actId="2696"/>
        <pc:sldMkLst>
          <pc:docMk/>
          <pc:sldMk cId="326720026" sldId="2147482001"/>
        </pc:sldMkLst>
      </pc:sldChg>
      <pc:sldChg chg="addSp delSp modSp new mod ord">
        <pc:chgData name="HAKIZA, Sandrine" userId="332ad4c0-3f53-45c0-8a53-f7a6f92b75af" providerId="ADAL" clId="{4EB1C743-7A14-4F3D-B65A-1B6F413F3448}" dt="2024-08-26T13:22:25.683" v="1755" actId="404"/>
        <pc:sldMkLst>
          <pc:docMk/>
          <pc:sldMk cId="2724393781" sldId="2147482001"/>
        </pc:sldMkLst>
        <pc:spChg chg="del">
          <ac:chgData name="HAKIZA, Sandrine" userId="332ad4c0-3f53-45c0-8a53-f7a6f92b75af" providerId="ADAL" clId="{4EB1C743-7A14-4F3D-B65A-1B6F413F3448}" dt="2024-08-21T16:01:18.355" v="1572" actId="478"/>
          <ac:spMkLst>
            <pc:docMk/>
            <pc:sldMk cId="2724393781" sldId="2147482001"/>
            <ac:spMk id="2" creationId="{824D0D09-55D1-5988-F54A-AD29249B508E}"/>
          </ac:spMkLst>
        </pc:spChg>
        <pc:spChg chg="mod">
          <ac:chgData name="HAKIZA, Sandrine" userId="332ad4c0-3f53-45c0-8a53-f7a6f92b75af" providerId="ADAL" clId="{4EB1C743-7A14-4F3D-B65A-1B6F413F3448}" dt="2024-08-26T13:22:25.683" v="1755" actId="404"/>
          <ac:spMkLst>
            <pc:docMk/>
            <pc:sldMk cId="2724393781" sldId="2147482001"/>
            <ac:spMk id="3" creationId="{7C6BE142-F70D-D49D-5EB4-E9BB6E80A850}"/>
          </ac:spMkLst>
        </pc:spChg>
        <pc:spChg chg="mod">
          <ac:chgData name="HAKIZA, Sandrine" userId="332ad4c0-3f53-45c0-8a53-f7a6f92b75af" providerId="ADAL" clId="{4EB1C743-7A14-4F3D-B65A-1B6F413F3448}" dt="2024-08-21T16:02:05.872" v="1584" actId="1076"/>
          <ac:spMkLst>
            <pc:docMk/>
            <pc:sldMk cId="2724393781" sldId="2147482001"/>
            <ac:spMk id="4" creationId="{5D9AB437-1057-A3E6-BFD5-E34A3049B72F}"/>
          </ac:spMkLst>
        </pc:spChg>
        <pc:spChg chg="del mod">
          <ac:chgData name="HAKIZA, Sandrine" userId="332ad4c0-3f53-45c0-8a53-f7a6f92b75af" providerId="ADAL" clId="{4EB1C743-7A14-4F3D-B65A-1B6F413F3448}" dt="2024-08-21T16:01:19.287" v="1573" actId="478"/>
          <ac:spMkLst>
            <pc:docMk/>
            <pc:sldMk cId="2724393781" sldId="2147482001"/>
            <ac:spMk id="5" creationId="{1781FB00-EF14-1CCA-230C-180E153FFC5F}"/>
          </ac:spMkLst>
        </pc:spChg>
        <pc:picChg chg="add mod">
          <ac:chgData name="HAKIZA, Sandrine" userId="332ad4c0-3f53-45c0-8a53-f7a6f92b75af" providerId="ADAL" clId="{4EB1C743-7A14-4F3D-B65A-1B6F413F3448}" dt="2024-08-21T16:02:11.585" v="1585" actId="14100"/>
          <ac:picMkLst>
            <pc:docMk/>
            <pc:sldMk cId="2724393781" sldId="2147482001"/>
            <ac:picMk id="7" creationId="{881C3EFD-FCBB-CC2A-1069-A057C64D0D58}"/>
          </ac:picMkLst>
        </pc:picChg>
      </pc:sldChg>
      <pc:sldChg chg="addSp delSp modSp new mod">
        <pc:chgData name="HAKIZA, Sandrine" userId="332ad4c0-3f53-45c0-8a53-f7a6f92b75af" providerId="ADAL" clId="{4EB1C743-7A14-4F3D-B65A-1B6F413F3448}" dt="2024-09-24T15:02:54.490" v="5681" actId="20577"/>
        <pc:sldMkLst>
          <pc:docMk/>
          <pc:sldMk cId="1127505167" sldId="2147482002"/>
        </pc:sldMkLst>
        <pc:spChg chg="del">
          <ac:chgData name="HAKIZA, Sandrine" userId="332ad4c0-3f53-45c0-8a53-f7a6f92b75af" providerId="ADAL" clId="{4EB1C743-7A14-4F3D-B65A-1B6F413F3448}" dt="2024-08-26T13:02:19.249" v="1611" actId="478"/>
          <ac:spMkLst>
            <pc:docMk/>
            <pc:sldMk cId="1127505167" sldId="2147482002"/>
            <ac:spMk id="2" creationId="{C5140E43-67BD-2F6C-2F94-773DA30691C4}"/>
          </ac:spMkLst>
        </pc:spChg>
        <pc:spChg chg="mod">
          <ac:chgData name="HAKIZA, Sandrine" userId="332ad4c0-3f53-45c0-8a53-f7a6f92b75af" providerId="ADAL" clId="{4EB1C743-7A14-4F3D-B65A-1B6F413F3448}" dt="2024-09-24T15:02:54.490" v="5681" actId="20577"/>
          <ac:spMkLst>
            <pc:docMk/>
            <pc:sldMk cId="1127505167" sldId="2147482002"/>
            <ac:spMk id="3" creationId="{ACD8678B-6223-1E31-7E61-711A79A76958}"/>
          </ac:spMkLst>
        </pc:spChg>
        <pc:spChg chg="mod">
          <ac:chgData name="HAKIZA, Sandrine" userId="332ad4c0-3f53-45c0-8a53-f7a6f92b75af" providerId="ADAL" clId="{4EB1C743-7A14-4F3D-B65A-1B6F413F3448}" dt="2024-08-26T13:04:14.916" v="1633" actId="1076"/>
          <ac:spMkLst>
            <pc:docMk/>
            <pc:sldMk cId="1127505167" sldId="2147482002"/>
            <ac:spMk id="4" creationId="{3D1AAC87-8EC3-A8DB-E504-67B40D1897F1}"/>
          </ac:spMkLst>
        </pc:spChg>
        <pc:spChg chg="del">
          <ac:chgData name="HAKIZA, Sandrine" userId="332ad4c0-3f53-45c0-8a53-f7a6f92b75af" providerId="ADAL" clId="{4EB1C743-7A14-4F3D-B65A-1B6F413F3448}" dt="2024-08-26T13:02:19.921" v="1612" actId="478"/>
          <ac:spMkLst>
            <pc:docMk/>
            <pc:sldMk cId="1127505167" sldId="2147482002"/>
            <ac:spMk id="5" creationId="{512D5493-74FC-AD81-3D32-F431A9179E3E}"/>
          </ac:spMkLst>
        </pc:spChg>
        <pc:picChg chg="add mod">
          <ac:chgData name="HAKIZA, Sandrine" userId="332ad4c0-3f53-45c0-8a53-f7a6f92b75af" providerId="ADAL" clId="{4EB1C743-7A14-4F3D-B65A-1B6F413F3448}" dt="2024-09-24T14:12:33.638" v="5234" actId="1076"/>
          <ac:picMkLst>
            <pc:docMk/>
            <pc:sldMk cId="1127505167" sldId="2147482002"/>
            <ac:picMk id="7" creationId="{13EAF70C-2EE8-6795-645E-EA576FF74877}"/>
          </ac:picMkLst>
        </pc:picChg>
      </pc:sldChg>
      <pc:sldChg chg="del">
        <pc:chgData name="HAKIZA, Sandrine" userId="332ad4c0-3f53-45c0-8a53-f7a6f92b75af" providerId="ADAL" clId="{4EB1C743-7A14-4F3D-B65A-1B6F413F3448}" dt="2024-08-21T15:47:22.044" v="1420" actId="2696"/>
        <pc:sldMkLst>
          <pc:docMk/>
          <pc:sldMk cId="2513008278" sldId="2147482002"/>
        </pc:sldMkLst>
      </pc:sldChg>
      <pc:sldChg chg="addSp delSp modSp new mod">
        <pc:chgData name="HAKIZA, Sandrine" userId="332ad4c0-3f53-45c0-8a53-f7a6f92b75af" providerId="ADAL" clId="{4EB1C743-7A14-4F3D-B65A-1B6F413F3448}" dt="2024-09-24T15:02:59.834" v="5683" actId="20577"/>
        <pc:sldMkLst>
          <pc:docMk/>
          <pc:sldMk cId="1316172000" sldId="2147482003"/>
        </pc:sldMkLst>
        <pc:spChg chg="del">
          <ac:chgData name="HAKIZA, Sandrine" userId="332ad4c0-3f53-45c0-8a53-f7a6f92b75af" providerId="ADAL" clId="{4EB1C743-7A14-4F3D-B65A-1B6F413F3448}" dt="2024-08-26T13:06:17.397" v="1652" actId="478"/>
          <ac:spMkLst>
            <pc:docMk/>
            <pc:sldMk cId="1316172000" sldId="2147482003"/>
            <ac:spMk id="2" creationId="{B4DDBCA7-D26D-D597-1CCB-07CE5092684A}"/>
          </ac:spMkLst>
        </pc:spChg>
        <pc:spChg chg="mod">
          <ac:chgData name="HAKIZA, Sandrine" userId="332ad4c0-3f53-45c0-8a53-f7a6f92b75af" providerId="ADAL" clId="{4EB1C743-7A14-4F3D-B65A-1B6F413F3448}" dt="2024-09-24T15:02:59.834" v="5683" actId="20577"/>
          <ac:spMkLst>
            <pc:docMk/>
            <pc:sldMk cId="1316172000" sldId="2147482003"/>
            <ac:spMk id="3" creationId="{09F3ECB3-1B3E-F19F-AEDA-A582900350A0}"/>
          </ac:spMkLst>
        </pc:spChg>
        <pc:spChg chg="mod">
          <ac:chgData name="HAKIZA, Sandrine" userId="332ad4c0-3f53-45c0-8a53-f7a6f92b75af" providerId="ADAL" clId="{4EB1C743-7A14-4F3D-B65A-1B6F413F3448}" dt="2024-08-26T13:07:48.639" v="1668" actId="1076"/>
          <ac:spMkLst>
            <pc:docMk/>
            <pc:sldMk cId="1316172000" sldId="2147482003"/>
            <ac:spMk id="4" creationId="{B61F8E4A-3145-2441-E583-FFC34AC8CEFF}"/>
          </ac:spMkLst>
        </pc:spChg>
        <pc:spChg chg="del">
          <ac:chgData name="HAKIZA, Sandrine" userId="332ad4c0-3f53-45c0-8a53-f7a6f92b75af" providerId="ADAL" clId="{4EB1C743-7A14-4F3D-B65A-1B6F413F3448}" dt="2024-08-26T13:06:18.670" v="1653" actId="478"/>
          <ac:spMkLst>
            <pc:docMk/>
            <pc:sldMk cId="1316172000" sldId="2147482003"/>
            <ac:spMk id="5" creationId="{D1049E89-79C9-C68E-A233-418A60996973}"/>
          </ac:spMkLst>
        </pc:spChg>
        <pc:picChg chg="add mod modCrop">
          <ac:chgData name="HAKIZA, Sandrine" userId="332ad4c0-3f53-45c0-8a53-f7a6f92b75af" providerId="ADAL" clId="{4EB1C743-7A14-4F3D-B65A-1B6F413F3448}" dt="2024-09-24T14:09:06.337" v="5217" actId="1037"/>
          <ac:picMkLst>
            <pc:docMk/>
            <pc:sldMk cId="1316172000" sldId="2147482003"/>
            <ac:picMk id="7" creationId="{05E43B73-4688-6E80-AE40-704F67D4CA24}"/>
          </ac:picMkLst>
        </pc:picChg>
      </pc:sldChg>
      <pc:sldChg chg="addSp delSp modSp new mod">
        <pc:chgData name="HAKIZA, Sandrine" userId="332ad4c0-3f53-45c0-8a53-f7a6f92b75af" providerId="ADAL" clId="{4EB1C743-7A14-4F3D-B65A-1B6F413F3448}" dt="2024-09-24T14:06:06.381" v="5184" actId="1035"/>
        <pc:sldMkLst>
          <pc:docMk/>
          <pc:sldMk cId="3728333944" sldId="2147482004"/>
        </pc:sldMkLst>
        <pc:spChg chg="del">
          <ac:chgData name="HAKIZA, Sandrine" userId="332ad4c0-3f53-45c0-8a53-f7a6f92b75af" providerId="ADAL" clId="{4EB1C743-7A14-4F3D-B65A-1B6F413F3448}" dt="2024-08-26T13:12:42.509" v="1692" actId="478"/>
          <ac:spMkLst>
            <pc:docMk/>
            <pc:sldMk cId="3728333944" sldId="2147482004"/>
            <ac:spMk id="2" creationId="{1A4F0A56-0303-250B-E779-96C87E398C34}"/>
          </ac:spMkLst>
        </pc:spChg>
        <pc:spChg chg="mod">
          <ac:chgData name="HAKIZA, Sandrine" userId="332ad4c0-3f53-45c0-8a53-f7a6f92b75af" providerId="ADAL" clId="{4EB1C743-7A14-4F3D-B65A-1B6F413F3448}" dt="2024-09-24T14:05:59.184" v="5182" actId="1076"/>
          <ac:spMkLst>
            <pc:docMk/>
            <pc:sldMk cId="3728333944" sldId="2147482004"/>
            <ac:spMk id="3" creationId="{CDE4F3B8-3547-C798-2366-CA27A18ABF4C}"/>
          </ac:spMkLst>
        </pc:spChg>
        <pc:spChg chg="mod">
          <ac:chgData name="HAKIZA, Sandrine" userId="332ad4c0-3f53-45c0-8a53-f7a6f92b75af" providerId="ADAL" clId="{4EB1C743-7A14-4F3D-B65A-1B6F413F3448}" dt="2024-08-26T13:27:03.224" v="1819" actId="1076"/>
          <ac:spMkLst>
            <pc:docMk/>
            <pc:sldMk cId="3728333944" sldId="2147482004"/>
            <ac:spMk id="4" creationId="{F996E5CF-ACF0-D274-20B1-2C647A97632D}"/>
          </ac:spMkLst>
        </pc:spChg>
        <pc:spChg chg="del">
          <ac:chgData name="HAKIZA, Sandrine" userId="332ad4c0-3f53-45c0-8a53-f7a6f92b75af" providerId="ADAL" clId="{4EB1C743-7A14-4F3D-B65A-1B6F413F3448}" dt="2024-08-26T13:12:43.284" v="1693" actId="478"/>
          <ac:spMkLst>
            <pc:docMk/>
            <pc:sldMk cId="3728333944" sldId="2147482004"/>
            <ac:spMk id="5" creationId="{50569521-5FA5-026A-F76F-1106746D7F04}"/>
          </ac:spMkLst>
        </pc:spChg>
        <pc:picChg chg="add mod">
          <ac:chgData name="HAKIZA, Sandrine" userId="332ad4c0-3f53-45c0-8a53-f7a6f92b75af" providerId="ADAL" clId="{4EB1C743-7A14-4F3D-B65A-1B6F413F3448}" dt="2024-09-24T14:06:06.381" v="5184" actId="1035"/>
          <ac:picMkLst>
            <pc:docMk/>
            <pc:sldMk cId="3728333944" sldId="2147482004"/>
            <ac:picMk id="7" creationId="{B097418A-3A56-8589-242D-840F20510349}"/>
          </ac:picMkLst>
        </pc:picChg>
      </pc:sldChg>
      <pc:sldChg chg="addSp delSp modSp new mod">
        <pc:chgData name="HAKIZA, Sandrine" userId="332ad4c0-3f53-45c0-8a53-f7a6f92b75af" providerId="ADAL" clId="{4EB1C743-7A14-4F3D-B65A-1B6F413F3448}" dt="2024-09-24T15:03:15.750" v="5687" actId="20577"/>
        <pc:sldMkLst>
          <pc:docMk/>
          <pc:sldMk cId="3612365723" sldId="2147482005"/>
        </pc:sldMkLst>
        <pc:spChg chg="del">
          <ac:chgData name="HAKIZA, Sandrine" userId="332ad4c0-3f53-45c0-8a53-f7a6f92b75af" providerId="ADAL" clId="{4EB1C743-7A14-4F3D-B65A-1B6F413F3448}" dt="2024-08-26T13:24:49.095" v="1789" actId="478"/>
          <ac:spMkLst>
            <pc:docMk/>
            <pc:sldMk cId="3612365723" sldId="2147482005"/>
            <ac:spMk id="2" creationId="{3E3722A6-EF21-8F64-BDE2-11A84CE7EF3F}"/>
          </ac:spMkLst>
        </pc:spChg>
        <pc:spChg chg="mod">
          <ac:chgData name="HAKIZA, Sandrine" userId="332ad4c0-3f53-45c0-8a53-f7a6f92b75af" providerId="ADAL" clId="{4EB1C743-7A14-4F3D-B65A-1B6F413F3448}" dt="2024-09-24T15:03:15.750" v="5687" actId="20577"/>
          <ac:spMkLst>
            <pc:docMk/>
            <pc:sldMk cId="3612365723" sldId="2147482005"/>
            <ac:spMk id="3" creationId="{2A4932C5-3AE9-BB86-7ADE-18226D6A6EDA}"/>
          </ac:spMkLst>
        </pc:spChg>
        <pc:spChg chg="mod">
          <ac:chgData name="HAKIZA, Sandrine" userId="332ad4c0-3f53-45c0-8a53-f7a6f92b75af" providerId="ADAL" clId="{4EB1C743-7A14-4F3D-B65A-1B6F413F3448}" dt="2024-08-26T13:27:32.726" v="1825" actId="1076"/>
          <ac:spMkLst>
            <pc:docMk/>
            <pc:sldMk cId="3612365723" sldId="2147482005"/>
            <ac:spMk id="4" creationId="{467604F6-6F7E-0A3E-90B6-EB4C7DC1B230}"/>
          </ac:spMkLst>
        </pc:spChg>
        <pc:spChg chg="del">
          <ac:chgData name="HAKIZA, Sandrine" userId="332ad4c0-3f53-45c0-8a53-f7a6f92b75af" providerId="ADAL" clId="{4EB1C743-7A14-4F3D-B65A-1B6F413F3448}" dt="2024-08-26T13:24:51.302" v="1790" actId="478"/>
          <ac:spMkLst>
            <pc:docMk/>
            <pc:sldMk cId="3612365723" sldId="2147482005"/>
            <ac:spMk id="5" creationId="{BD2A0479-49E1-04AB-9925-8962E2209728}"/>
          </ac:spMkLst>
        </pc:spChg>
        <pc:picChg chg="add mod modCrop">
          <ac:chgData name="HAKIZA, Sandrine" userId="332ad4c0-3f53-45c0-8a53-f7a6f92b75af" providerId="ADAL" clId="{4EB1C743-7A14-4F3D-B65A-1B6F413F3448}" dt="2024-09-24T14:04:18.684" v="5138" actId="1038"/>
          <ac:picMkLst>
            <pc:docMk/>
            <pc:sldMk cId="3612365723" sldId="2147482005"/>
            <ac:picMk id="7" creationId="{D62BC66C-3E5E-00B3-6377-9E5BC6FAFCC6}"/>
          </ac:picMkLst>
        </pc:picChg>
      </pc:sldChg>
      <pc:sldChg chg="modSp add mod ord">
        <pc:chgData name="HAKIZA, Sandrine" userId="332ad4c0-3f53-45c0-8a53-f7a6f92b75af" providerId="ADAL" clId="{4EB1C743-7A14-4F3D-B65A-1B6F413F3448}" dt="2024-08-26T13:42:57.931" v="2069" actId="1076"/>
        <pc:sldMkLst>
          <pc:docMk/>
          <pc:sldMk cId="3372321655" sldId="2147482006"/>
        </pc:sldMkLst>
        <pc:spChg chg="mod">
          <ac:chgData name="HAKIZA, Sandrine" userId="332ad4c0-3f53-45c0-8a53-f7a6f92b75af" providerId="ADAL" clId="{4EB1C743-7A14-4F3D-B65A-1B6F413F3448}" dt="2024-08-26T13:28:29.001" v="1853" actId="20577"/>
          <ac:spMkLst>
            <pc:docMk/>
            <pc:sldMk cId="3372321655" sldId="2147482006"/>
            <ac:spMk id="3" creationId="{9C03FF55-7E25-ADC6-C997-33E3852F044F}"/>
          </ac:spMkLst>
        </pc:spChg>
        <pc:spChg chg="mod">
          <ac:chgData name="HAKIZA, Sandrine" userId="332ad4c0-3f53-45c0-8a53-f7a6f92b75af" providerId="ADAL" clId="{4EB1C743-7A14-4F3D-B65A-1B6F413F3448}" dt="2024-08-26T13:42:57.931" v="2069" actId="1076"/>
          <ac:spMkLst>
            <pc:docMk/>
            <pc:sldMk cId="3372321655" sldId="2147482006"/>
            <ac:spMk id="4" creationId="{569D5BD8-B419-DD1D-C08F-13DBBC558DA8}"/>
          </ac:spMkLst>
        </pc:spChg>
      </pc:sldChg>
      <pc:sldChg chg="addSp delSp modSp new mod ord modShow">
        <pc:chgData name="HAKIZA, Sandrine" userId="332ad4c0-3f53-45c0-8a53-f7a6f92b75af" providerId="ADAL" clId="{4EB1C743-7A14-4F3D-B65A-1B6F413F3448}" dt="2024-09-24T14:03:25.598" v="5121" actId="729"/>
        <pc:sldMkLst>
          <pc:docMk/>
          <pc:sldMk cId="798642305" sldId="2147482007"/>
        </pc:sldMkLst>
        <pc:spChg chg="del">
          <ac:chgData name="HAKIZA, Sandrine" userId="332ad4c0-3f53-45c0-8a53-f7a6f92b75af" providerId="ADAL" clId="{4EB1C743-7A14-4F3D-B65A-1B6F413F3448}" dt="2024-08-26T13:28:58.403" v="1858" actId="478"/>
          <ac:spMkLst>
            <pc:docMk/>
            <pc:sldMk cId="798642305" sldId="2147482007"/>
            <ac:spMk id="2" creationId="{E83FFC60-29E2-01C7-612E-B6D9FCFC4292}"/>
          </ac:spMkLst>
        </pc:spChg>
        <pc:spChg chg="del">
          <ac:chgData name="HAKIZA, Sandrine" userId="332ad4c0-3f53-45c0-8a53-f7a6f92b75af" providerId="ADAL" clId="{4EB1C743-7A14-4F3D-B65A-1B6F413F3448}" dt="2024-08-26T13:30:11.893" v="1868" actId="478"/>
          <ac:spMkLst>
            <pc:docMk/>
            <pc:sldMk cId="798642305" sldId="2147482007"/>
            <ac:spMk id="3" creationId="{82A52F01-FD86-1AC8-42AE-8C30EA596499}"/>
          </ac:spMkLst>
        </pc:spChg>
        <pc:spChg chg="mod">
          <ac:chgData name="HAKIZA, Sandrine" userId="332ad4c0-3f53-45c0-8a53-f7a6f92b75af" providerId="ADAL" clId="{4EB1C743-7A14-4F3D-B65A-1B6F413F3448}" dt="2024-08-26T13:30:02.637" v="1867" actId="1076"/>
          <ac:spMkLst>
            <pc:docMk/>
            <pc:sldMk cId="798642305" sldId="2147482007"/>
            <ac:spMk id="4" creationId="{C3AFA1F8-CD89-ADCB-9809-0666B1879038}"/>
          </ac:spMkLst>
        </pc:spChg>
        <pc:spChg chg="del">
          <ac:chgData name="HAKIZA, Sandrine" userId="332ad4c0-3f53-45c0-8a53-f7a6f92b75af" providerId="ADAL" clId="{4EB1C743-7A14-4F3D-B65A-1B6F413F3448}" dt="2024-08-26T13:28:57.594" v="1857" actId="478"/>
          <ac:spMkLst>
            <pc:docMk/>
            <pc:sldMk cId="798642305" sldId="2147482007"/>
            <ac:spMk id="5" creationId="{15366116-5DFF-32E2-619D-73C9461B9EB4}"/>
          </ac:spMkLst>
        </pc:spChg>
        <pc:picChg chg="add mod">
          <ac:chgData name="HAKIZA, Sandrine" userId="332ad4c0-3f53-45c0-8a53-f7a6f92b75af" providerId="ADAL" clId="{4EB1C743-7A14-4F3D-B65A-1B6F413F3448}" dt="2024-08-26T13:30:51.572" v="1914" actId="1035"/>
          <ac:picMkLst>
            <pc:docMk/>
            <pc:sldMk cId="798642305" sldId="2147482007"/>
            <ac:picMk id="7" creationId="{B2827965-0F24-F7F3-5993-6D36EED97C7F}"/>
          </ac:picMkLst>
        </pc:picChg>
      </pc:sldChg>
      <pc:sldChg chg="addSp delSp modSp new mod modShow">
        <pc:chgData name="HAKIZA, Sandrine" userId="332ad4c0-3f53-45c0-8a53-f7a6f92b75af" providerId="ADAL" clId="{4EB1C743-7A14-4F3D-B65A-1B6F413F3448}" dt="2024-09-24T13:58:48.204" v="5111" actId="729"/>
        <pc:sldMkLst>
          <pc:docMk/>
          <pc:sldMk cId="2254912971" sldId="2147482008"/>
        </pc:sldMkLst>
        <pc:spChg chg="del">
          <ac:chgData name="HAKIZA, Sandrine" userId="332ad4c0-3f53-45c0-8a53-f7a6f92b75af" providerId="ADAL" clId="{4EB1C743-7A14-4F3D-B65A-1B6F413F3448}" dt="2024-08-26T13:33:20.342" v="1935" actId="478"/>
          <ac:spMkLst>
            <pc:docMk/>
            <pc:sldMk cId="2254912971" sldId="2147482008"/>
            <ac:spMk id="2" creationId="{B221A5EB-2233-A31B-33D1-F0D982D071D6}"/>
          </ac:spMkLst>
        </pc:spChg>
        <pc:spChg chg="mod">
          <ac:chgData name="HAKIZA, Sandrine" userId="332ad4c0-3f53-45c0-8a53-f7a6f92b75af" providerId="ADAL" clId="{4EB1C743-7A14-4F3D-B65A-1B6F413F3448}" dt="2024-08-26T13:34:09.268" v="1947" actId="404"/>
          <ac:spMkLst>
            <pc:docMk/>
            <pc:sldMk cId="2254912971" sldId="2147482008"/>
            <ac:spMk id="3" creationId="{14D73D44-2ABC-74D2-B94C-1B179C99760A}"/>
          </ac:spMkLst>
        </pc:spChg>
        <pc:spChg chg="mod">
          <ac:chgData name="HAKIZA, Sandrine" userId="332ad4c0-3f53-45c0-8a53-f7a6f92b75af" providerId="ADAL" clId="{4EB1C743-7A14-4F3D-B65A-1B6F413F3448}" dt="2024-08-26T13:33:57.312" v="1944" actId="1076"/>
          <ac:spMkLst>
            <pc:docMk/>
            <pc:sldMk cId="2254912971" sldId="2147482008"/>
            <ac:spMk id="4" creationId="{5CB05EA2-391C-EA09-8195-713657891031}"/>
          </ac:spMkLst>
        </pc:spChg>
        <pc:spChg chg="del">
          <ac:chgData name="HAKIZA, Sandrine" userId="332ad4c0-3f53-45c0-8a53-f7a6f92b75af" providerId="ADAL" clId="{4EB1C743-7A14-4F3D-B65A-1B6F413F3448}" dt="2024-08-26T13:33:19.393" v="1934" actId="478"/>
          <ac:spMkLst>
            <pc:docMk/>
            <pc:sldMk cId="2254912971" sldId="2147482008"/>
            <ac:spMk id="5" creationId="{BDCB7AD7-3ADF-ADC1-E766-7BA327361EE2}"/>
          </ac:spMkLst>
        </pc:spChg>
        <pc:picChg chg="add mod modCrop">
          <ac:chgData name="HAKIZA, Sandrine" userId="332ad4c0-3f53-45c0-8a53-f7a6f92b75af" providerId="ADAL" clId="{4EB1C743-7A14-4F3D-B65A-1B6F413F3448}" dt="2024-09-24T13:58:04.774" v="5103" actId="1037"/>
          <ac:picMkLst>
            <pc:docMk/>
            <pc:sldMk cId="2254912971" sldId="2147482008"/>
            <ac:picMk id="7" creationId="{F7FB3BF6-03AD-2BD6-C297-F52E74DC245A}"/>
          </ac:picMkLst>
        </pc:picChg>
      </pc:sldChg>
      <pc:sldChg chg="addSp delSp modSp new mod ord">
        <pc:chgData name="HAKIZA, Sandrine" userId="332ad4c0-3f53-45c0-8a53-f7a6f92b75af" providerId="ADAL" clId="{4EB1C743-7A14-4F3D-B65A-1B6F413F3448}" dt="2024-08-26T13:37:53.806" v="1986" actId="1076"/>
        <pc:sldMkLst>
          <pc:docMk/>
          <pc:sldMk cId="1251859791" sldId="2147482009"/>
        </pc:sldMkLst>
        <pc:spChg chg="del">
          <ac:chgData name="HAKIZA, Sandrine" userId="332ad4c0-3f53-45c0-8a53-f7a6f92b75af" providerId="ADAL" clId="{4EB1C743-7A14-4F3D-B65A-1B6F413F3448}" dt="2024-08-26T13:36:23.881" v="1973" actId="478"/>
          <ac:spMkLst>
            <pc:docMk/>
            <pc:sldMk cId="1251859791" sldId="2147482009"/>
            <ac:spMk id="2" creationId="{0356BB34-CFE2-5B90-A1DF-802C7B8CAAA2}"/>
          </ac:spMkLst>
        </pc:spChg>
        <pc:spChg chg="mod">
          <ac:chgData name="HAKIZA, Sandrine" userId="332ad4c0-3f53-45c0-8a53-f7a6f92b75af" providerId="ADAL" clId="{4EB1C743-7A14-4F3D-B65A-1B6F413F3448}" dt="2024-08-26T13:37:28.555" v="1979" actId="404"/>
          <ac:spMkLst>
            <pc:docMk/>
            <pc:sldMk cId="1251859791" sldId="2147482009"/>
            <ac:spMk id="3" creationId="{7F1E784C-F3A0-12B5-162F-BC673F83528E}"/>
          </ac:spMkLst>
        </pc:spChg>
        <pc:spChg chg="mod">
          <ac:chgData name="HAKIZA, Sandrine" userId="332ad4c0-3f53-45c0-8a53-f7a6f92b75af" providerId="ADAL" clId="{4EB1C743-7A14-4F3D-B65A-1B6F413F3448}" dt="2024-08-26T13:37:53.806" v="1986" actId="1076"/>
          <ac:spMkLst>
            <pc:docMk/>
            <pc:sldMk cId="1251859791" sldId="2147482009"/>
            <ac:spMk id="4" creationId="{BEC97371-E914-0F2F-B037-95991332108F}"/>
          </ac:spMkLst>
        </pc:spChg>
        <pc:spChg chg="del">
          <ac:chgData name="HAKIZA, Sandrine" userId="332ad4c0-3f53-45c0-8a53-f7a6f92b75af" providerId="ADAL" clId="{4EB1C743-7A14-4F3D-B65A-1B6F413F3448}" dt="2024-08-26T13:36:21.718" v="1972" actId="478"/>
          <ac:spMkLst>
            <pc:docMk/>
            <pc:sldMk cId="1251859791" sldId="2147482009"/>
            <ac:spMk id="5" creationId="{B5A9A54C-26AA-804D-7085-C1D0255FDB35}"/>
          </ac:spMkLst>
        </pc:spChg>
        <pc:picChg chg="add mod">
          <ac:chgData name="HAKIZA, Sandrine" userId="332ad4c0-3f53-45c0-8a53-f7a6f92b75af" providerId="ADAL" clId="{4EB1C743-7A14-4F3D-B65A-1B6F413F3448}" dt="2024-08-26T13:37:12.646" v="1976" actId="1076"/>
          <ac:picMkLst>
            <pc:docMk/>
            <pc:sldMk cId="1251859791" sldId="2147482009"/>
            <ac:picMk id="7" creationId="{9CB76750-B2D5-A65D-D307-9903B99F46FB}"/>
          </ac:picMkLst>
        </pc:picChg>
      </pc:sldChg>
      <pc:sldChg chg="addSp delSp modSp new mod modShow">
        <pc:chgData name="HAKIZA, Sandrine" userId="332ad4c0-3f53-45c0-8a53-f7a6f92b75af" providerId="ADAL" clId="{4EB1C743-7A14-4F3D-B65A-1B6F413F3448}" dt="2024-09-24T13:58:32.641" v="5110" actId="1038"/>
        <pc:sldMkLst>
          <pc:docMk/>
          <pc:sldMk cId="237401660" sldId="2147482010"/>
        </pc:sldMkLst>
        <pc:spChg chg="del">
          <ac:chgData name="HAKIZA, Sandrine" userId="332ad4c0-3f53-45c0-8a53-f7a6f92b75af" providerId="ADAL" clId="{4EB1C743-7A14-4F3D-B65A-1B6F413F3448}" dt="2024-08-26T13:38:15.716" v="1989" actId="478"/>
          <ac:spMkLst>
            <pc:docMk/>
            <pc:sldMk cId="237401660" sldId="2147482010"/>
            <ac:spMk id="2" creationId="{F7455D52-AC6F-206C-E354-51217B9E4EBA}"/>
          </ac:spMkLst>
        </pc:spChg>
        <pc:spChg chg="mod">
          <ac:chgData name="HAKIZA, Sandrine" userId="332ad4c0-3f53-45c0-8a53-f7a6f92b75af" providerId="ADAL" clId="{4EB1C743-7A14-4F3D-B65A-1B6F413F3448}" dt="2024-08-26T13:39:26.016" v="2003" actId="404"/>
          <ac:spMkLst>
            <pc:docMk/>
            <pc:sldMk cId="237401660" sldId="2147482010"/>
            <ac:spMk id="3" creationId="{67EDA0D1-7D0C-A7C0-C9F5-D0C23866B22B}"/>
          </ac:spMkLst>
        </pc:spChg>
        <pc:spChg chg="mod">
          <ac:chgData name="HAKIZA, Sandrine" userId="332ad4c0-3f53-45c0-8a53-f7a6f92b75af" providerId="ADAL" clId="{4EB1C743-7A14-4F3D-B65A-1B6F413F3448}" dt="2024-08-26T13:39:15.198" v="2000" actId="1076"/>
          <ac:spMkLst>
            <pc:docMk/>
            <pc:sldMk cId="237401660" sldId="2147482010"/>
            <ac:spMk id="4" creationId="{BC0966F5-C64C-D77A-4268-39DAD8AA1FC5}"/>
          </ac:spMkLst>
        </pc:spChg>
        <pc:spChg chg="del">
          <ac:chgData name="HAKIZA, Sandrine" userId="332ad4c0-3f53-45c0-8a53-f7a6f92b75af" providerId="ADAL" clId="{4EB1C743-7A14-4F3D-B65A-1B6F413F3448}" dt="2024-08-26T13:38:14.556" v="1988" actId="478"/>
          <ac:spMkLst>
            <pc:docMk/>
            <pc:sldMk cId="237401660" sldId="2147482010"/>
            <ac:spMk id="5" creationId="{4EECDABC-177A-10F6-D1A4-9625C218AD2B}"/>
          </ac:spMkLst>
        </pc:spChg>
        <pc:picChg chg="add mod modCrop">
          <ac:chgData name="HAKIZA, Sandrine" userId="332ad4c0-3f53-45c0-8a53-f7a6f92b75af" providerId="ADAL" clId="{4EB1C743-7A14-4F3D-B65A-1B6F413F3448}" dt="2024-09-24T13:58:32.641" v="5110" actId="1038"/>
          <ac:picMkLst>
            <pc:docMk/>
            <pc:sldMk cId="237401660" sldId="2147482010"/>
            <ac:picMk id="7" creationId="{D4E9D3E9-1A59-D246-7669-51C13B46F006}"/>
          </ac:picMkLst>
        </pc:picChg>
      </pc:sldChg>
      <pc:sldChg chg="addSp delSp modSp add mod">
        <pc:chgData name="HAKIZA, Sandrine" userId="332ad4c0-3f53-45c0-8a53-f7a6f92b75af" providerId="ADAL" clId="{4EB1C743-7A14-4F3D-B65A-1B6F413F3448}" dt="2024-09-20T11:47:19.077" v="4900" actId="1076"/>
        <pc:sldMkLst>
          <pc:docMk/>
          <pc:sldMk cId="976634944" sldId="2147482011"/>
        </pc:sldMkLst>
        <pc:spChg chg="mod">
          <ac:chgData name="HAKIZA, Sandrine" userId="332ad4c0-3f53-45c0-8a53-f7a6f92b75af" providerId="ADAL" clId="{4EB1C743-7A14-4F3D-B65A-1B6F413F3448}" dt="2024-09-20T11:47:02.419" v="4890" actId="1076"/>
          <ac:spMkLst>
            <pc:docMk/>
            <pc:sldMk cId="976634944" sldId="2147482011"/>
            <ac:spMk id="2" creationId="{69DA52C6-F653-436E-33ED-AA61D5194DB7}"/>
          </ac:spMkLst>
        </pc:spChg>
        <pc:spChg chg="del">
          <ac:chgData name="HAKIZA, Sandrine" userId="332ad4c0-3f53-45c0-8a53-f7a6f92b75af" providerId="ADAL" clId="{4EB1C743-7A14-4F3D-B65A-1B6F413F3448}" dt="2024-08-26T13:45:40.344" v="2080" actId="478"/>
          <ac:spMkLst>
            <pc:docMk/>
            <pc:sldMk cId="976634944" sldId="2147482011"/>
            <ac:spMk id="7" creationId="{0D10F327-D6A5-E8CB-4790-054EA9C17EC2}"/>
          </ac:spMkLst>
        </pc:spChg>
        <pc:picChg chg="add del mod">
          <ac:chgData name="HAKIZA, Sandrine" userId="332ad4c0-3f53-45c0-8a53-f7a6f92b75af" providerId="ADAL" clId="{4EB1C743-7A14-4F3D-B65A-1B6F413F3448}" dt="2024-08-26T14:05:19.357" v="2089" actId="478"/>
          <ac:picMkLst>
            <pc:docMk/>
            <pc:sldMk cId="976634944" sldId="2147482011"/>
            <ac:picMk id="4" creationId="{0C33D766-9C8D-F79D-CA49-860F4ED46DF1}"/>
          </ac:picMkLst>
        </pc:picChg>
        <pc:picChg chg="add mod">
          <ac:chgData name="HAKIZA, Sandrine" userId="332ad4c0-3f53-45c0-8a53-f7a6f92b75af" providerId="ADAL" clId="{4EB1C743-7A14-4F3D-B65A-1B6F413F3448}" dt="2024-09-20T11:47:19.077" v="4900" actId="1076"/>
          <ac:picMkLst>
            <pc:docMk/>
            <pc:sldMk cId="976634944" sldId="2147482011"/>
            <ac:picMk id="4" creationId="{63A85DD9-6816-AA9A-6453-A2391C4BE8F2}"/>
          </ac:picMkLst>
        </pc:picChg>
        <pc:picChg chg="del">
          <ac:chgData name="HAKIZA, Sandrine" userId="332ad4c0-3f53-45c0-8a53-f7a6f92b75af" providerId="ADAL" clId="{4EB1C743-7A14-4F3D-B65A-1B6F413F3448}" dt="2024-08-26T13:45:34.112" v="2078" actId="478"/>
          <ac:picMkLst>
            <pc:docMk/>
            <pc:sldMk cId="976634944" sldId="2147482011"/>
            <ac:picMk id="5" creationId="{920EA80E-74C2-A0D3-808E-DDE8B28FD1A5}"/>
          </ac:picMkLst>
        </pc:picChg>
      </pc:sldChg>
      <pc:sldChg chg="addSp delSp modSp add mod">
        <pc:chgData name="HAKIZA, Sandrine" userId="332ad4c0-3f53-45c0-8a53-f7a6f92b75af" providerId="ADAL" clId="{4EB1C743-7A14-4F3D-B65A-1B6F413F3448}" dt="2024-08-26T15:08:09.545" v="2371" actId="1076"/>
        <pc:sldMkLst>
          <pc:docMk/>
          <pc:sldMk cId="269020675" sldId="2147482012"/>
        </pc:sldMkLst>
        <pc:spChg chg="del">
          <ac:chgData name="HAKIZA, Sandrine" userId="332ad4c0-3f53-45c0-8a53-f7a6f92b75af" providerId="ADAL" clId="{4EB1C743-7A14-4F3D-B65A-1B6F413F3448}" dt="2024-08-26T15:07:17.005" v="2363" actId="478"/>
          <ac:spMkLst>
            <pc:docMk/>
            <pc:sldMk cId="269020675" sldId="2147482012"/>
            <ac:spMk id="10" creationId="{412759F5-3BB2-EB24-B0B3-665BB374A798}"/>
          </ac:spMkLst>
        </pc:spChg>
        <pc:spChg chg="mod">
          <ac:chgData name="HAKIZA, Sandrine" userId="332ad4c0-3f53-45c0-8a53-f7a6f92b75af" providerId="ADAL" clId="{4EB1C743-7A14-4F3D-B65A-1B6F413F3448}" dt="2024-08-26T15:08:09.545" v="2371" actId="1076"/>
          <ac:spMkLst>
            <pc:docMk/>
            <pc:sldMk cId="269020675" sldId="2147482012"/>
            <ac:spMk id="19" creationId="{3075985C-F4EE-4B92-B4B5-6DE5016A9C28}"/>
          </ac:spMkLst>
        </pc:spChg>
        <pc:grpChg chg="del">
          <ac:chgData name="HAKIZA, Sandrine" userId="332ad4c0-3f53-45c0-8a53-f7a6f92b75af" providerId="ADAL" clId="{4EB1C743-7A14-4F3D-B65A-1B6F413F3448}" dt="2024-08-26T15:07:03.899" v="2360" actId="478"/>
          <ac:grpSpMkLst>
            <pc:docMk/>
            <pc:sldMk cId="269020675" sldId="2147482012"/>
            <ac:grpSpMk id="9" creationId="{3919573A-A48F-AC4B-4296-147E63FF26A8}"/>
          </ac:grpSpMkLst>
        </pc:grpChg>
        <pc:picChg chg="add mod">
          <ac:chgData name="HAKIZA, Sandrine" userId="332ad4c0-3f53-45c0-8a53-f7a6f92b75af" providerId="ADAL" clId="{4EB1C743-7A14-4F3D-B65A-1B6F413F3448}" dt="2024-08-26T15:07:27.682" v="2366" actId="14100"/>
          <ac:picMkLst>
            <pc:docMk/>
            <pc:sldMk cId="269020675" sldId="2147482012"/>
            <ac:picMk id="3" creationId="{9080A4DF-1410-24E4-4A2F-5ED6D45DF1DB}"/>
          </ac:picMkLst>
        </pc:picChg>
      </pc:sldChg>
      <pc:sldChg chg="addSp delSp modSp add del mod">
        <pc:chgData name="HAKIZA, Sandrine" userId="332ad4c0-3f53-45c0-8a53-f7a6f92b75af" providerId="ADAL" clId="{4EB1C743-7A14-4F3D-B65A-1B6F413F3448}" dt="2024-09-24T13:52:42.980" v="5078" actId="2696"/>
        <pc:sldMkLst>
          <pc:docMk/>
          <pc:sldMk cId="359706636" sldId="2147482013"/>
        </pc:sldMkLst>
        <pc:spChg chg="mod">
          <ac:chgData name="HAKIZA, Sandrine" userId="332ad4c0-3f53-45c0-8a53-f7a6f92b75af" providerId="ADAL" clId="{4EB1C743-7A14-4F3D-B65A-1B6F413F3448}" dt="2024-09-20T11:51:57.875" v="4943" actId="1037"/>
          <ac:spMkLst>
            <pc:docMk/>
            <pc:sldMk cId="359706636" sldId="2147482013"/>
            <ac:spMk id="3" creationId="{67EDA0D1-7D0C-A7C0-C9F5-D0C23866B22B}"/>
          </ac:spMkLst>
        </pc:spChg>
        <pc:spChg chg="mod">
          <ac:chgData name="HAKIZA, Sandrine" userId="332ad4c0-3f53-45c0-8a53-f7a6f92b75af" providerId="ADAL" clId="{4EB1C743-7A14-4F3D-B65A-1B6F413F3448}" dt="2024-08-26T15:09:52.370" v="2379" actId="1076"/>
          <ac:spMkLst>
            <pc:docMk/>
            <pc:sldMk cId="359706636" sldId="2147482013"/>
            <ac:spMk id="4" creationId="{BC0966F5-C64C-D77A-4268-39DAD8AA1FC5}"/>
          </ac:spMkLst>
        </pc:spChg>
        <pc:picChg chg="add mod">
          <ac:chgData name="HAKIZA, Sandrine" userId="332ad4c0-3f53-45c0-8a53-f7a6f92b75af" providerId="ADAL" clId="{4EB1C743-7A14-4F3D-B65A-1B6F413F3448}" dt="2024-09-20T11:51:19.703" v="4932" actId="14100"/>
          <ac:picMkLst>
            <pc:docMk/>
            <pc:sldMk cId="359706636" sldId="2147482013"/>
            <ac:picMk id="5" creationId="{8048BD25-B65A-977A-2CDC-08731D1F3FA5}"/>
          </ac:picMkLst>
        </pc:picChg>
        <pc:picChg chg="del">
          <ac:chgData name="HAKIZA, Sandrine" userId="332ad4c0-3f53-45c0-8a53-f7a6f92b75af" providerId="ADAL" clId="{4EB1C743-7A14-4F3D-B65A-1B6F413F3448}" dt="2024-08-26T15:09:54.399" v="2380" actId="478"/>
          <ac:picMkLst>
            <pc:docMk/>
            <pc:sldMk cId="359706636" sldId="2147482013"/>
            <ac:picMk id="7" creationId="{D4E9D3E9-1A59-D246-7669-51C13B46F006}"/>
          </ac:picMkLst>
        </pc:picChg>
      </pc:sldChg>
      <pc:sldChg chg="addSp delSp modSp new mod">
        <pc:chgData name="HAKIZA, Sandrine" userId="332ad4c0-3f53-45c0-8a53-f7a6f92b75af" providerId="ADAL" clId="{4EB1C743-7A14-4F3D-B65A-1B6F413F3448}" dt="2024-09-24T15:06:13.333" v="5728" actId="1038"/>
        <pc:sldMkLst>
          <pc:docMk/>
          <pc:sldMk cId="3054909883" sldId="2147482014"/>
        </pc:sldMkLst>
        <pc:spChg chg="del">
          <ac:chgData name="HAKIZA, Sandrine" userId="332ad4c0-3f53-45c0-8a53-f7a6f92b75af" providerId="ADAL" clId="{4EB1C743-7A14-4F3D-B65A-1B6F413F3448}" dt="2024-08-26T15:12:57.764" v="2397" actId="478"/>
          <ac:spMkLst>
            <pc:docMk/>
            <pc:sldMk cId="3054909883" sldId="2147482014"/>
            <ac:spMk id="2" creationId="{3586163B-2841-BFB0-613B-1AA9BF283B32}"/>
          </ac:spMkLst>
        </pc:spChg>
        <pc:spChg chg="mod">
          <ac:chgData name="HAKIZA, Sandrine" userId="332ad4c0-3f53-45c0-8a53-f7a6f92b75af" providerId="ADAL" clId="{4EB1C743-7A14-4F3D-B65A-1B6F413F3448}" dt="2024-09-24T15:06:13.333" v="5728" actId="1038"/>
          <ac:spMkLst>
            <pc:docMk/>
            <pc:sldMk cId="3054909883" sldId="2147482014"/>
            <ac:spMk id="3" creationId="{97B106EA-1B31-D864-93BC-724BC46F69B9}"/>
          </ac:spMkLst>
        </pc:spChg>
        <pc:spChg chg="mod">
          <ac:chgData name="HAKIZA, Sandrine" userId="332ad4c0-3f53-45c0-8a53-f7a6f92b75af" providerId="ADAL" clId="{4EB1C743-7A14-4F3D-B65A-1B6F413F3448}" dt="2024-08-26T15:15:07.577" v="2432" actId="1076"/>
          <ac:spMkLst>
            <pc:docMk/>
            <pc:sldMk cId="3054909883" sldId="2147482014"/>
            <ac:spMk id="4" creationId="{26D9184A-3444-7930-D4D1-B9E15A276F9A}"/>
          </ac:spMkLst>
        </pc:spChg>
        <pc:spChg chg="del">
          <ac:chgData name="HAKIZA, Sandrine" userId="332ad4c0-3f53-45c0-8a53-f7a6f92b75af" providerId="ADAL" clId="{4EB1C743-7A14-4F3D-B65A-1B6F413F3448}" dt="2024-08-26T15:12:56.516" v="2396" actId="478"/>
          <ac:spMkLst>
            <pc:docMk/>
            <pc:sldMk cId="3054909883" sldId="2147482014"/>
            <ac:spMk id="5" creationId="{22EB66D6-CB97-23F6-B9EB-A7A7146723A5}"/>
          </ac:spMkLst>
        </pc:spChg>
        <pc:picChg chg="add mod">
          <ac:chgData name="HAKIZA, Sandrine" userId="332ad4c0-3f53-45c0-8a53-f7a6f92b75af" providerId="ADAL" clId="{4EB1C743-7A14-4F3D-B65A-1B6F413F3448}" dt="2024-08-26T15:13:51.862" v="2401" actId="14100"/>
          <ac:picMkLst>
            <pc:docMk/>
            <pc:sldMk cId="3054909883" sldId="2147482014"/>
            <ac:picMk id="7" creationId="{2893151F-97CB-0FF9-15E2-C8D4BCD494BA}"/>
          </ac:picMkLst>
        </pc:picChg>
      </pc:sldChg>
      <pc:sldChg chg="addSp delSp modSp new mod">
        <pc:chgData name="HAKIZA, Sandrine" userId="332ad4c0-3f53-45c0-8a53-f7a6f92b75af" providerId="ADAL" clId="{4EB1C743-7A14-4F3D-B65A-1B6F413F3448}" dt="2024-09-24T15:06:36.366" v="5736" actId="1038"/>
        <pc:sldMkLst>
          <pc:docMk/>
          <pc:sldMk cId="857021968" sldId="2147482015"/>
        </pc:sldMkLst>
        <pc:spChg chg="del">
          <ac:chgData name="HAKIZA, Sandrine" userId="332ad4c0-3f53-45c0-8a53-f7a6f92b75af" providerId="ADAL" clId="{4EB1C743-7A14-4F3D-B65A-1B6F413F3448}" dt="2024-08-26T15:16:50.653" v="2443" actId="478"/>
          <ac:spMkLst>
            <pc:docMk/>
            <pc:sldMk cId="857021968" sldId="2147482015"/>
            <ac:spMk id="2" creationId="{5361E19A-97F8-6805-5041-4E355B85971E}"/>
          </ac:spMkLst>
        </pc:spChg>
        <pc:spChg chg="mod">
          <ac:chgData name="HAKIZA, Sandrine" userId="332ad4c0-3f53-45c0-8a53-f7a6f92b75af" providerId="ADAL" clId="{4EB1C743-7A14-4F3D-B65A-1B6F413F3448}" dt="2024-08-26T15:18:19.797" v="2487" actId="207"/>
          <ac:spMkLst>
            <pc:docMk/>
            <pc:sldMk cId="857021968" sldId="2147482015"/>
            <ac:spMk id="3" creationId="{6B2C0C8F-E017-E1DD-F592-50F4B9466BD0}"/>
          </ac:spMkLst>
        </pc:spChg>
        <pc:spChg chg="mod">
          <ac:chgData name="HAKIZA, Sandrine" userId="332ad4c0-3f53-45c0-8a53-f7a6f92b75af" providerId="ADAL" clId="{4EB1C743-7A14-4F3D-B65A-1B6F413F3448}" dt="2024-08-26T15:17:34.929" v="2474" actId="1076"/>
          <ac:spMkLst>
            <pc:docMk/>
            <pc:sldMk cId="857021968" sldId="2147482015"/>
            <ac:spMk id="4" creationId="{5B669676-C44A-3763-5836-2E6C66F148C8}"/>
          </ac:spMkLst>
        </pc:spChg>
        <pc:spChg chg="del">
          <ac:chgData name="HAKIZA, Sandrine" userId="332ad4c0-3f53-45c0-8a53-f7a6f92b75af" providerId="ADAL" clId="{4EB1C743-7A14-4F3D-B65A-1B6F413F3448}" dt="2024-08-26T15:16:49.072" v="2442" actId="478"/>
          <ac:spMkLst>
            <pc:docMk/>
            <pc:sldMk cId="857021968" sldId="2147482015"/>
            <ac:spMk id="5" creationId="{CBF25093-87E9-1DE5-8765-5387CF32050B}"/>
          </ac:spMkLst>
        </pc:spChg>
        <pc:picChg chg="add mod modCrop">
          <ac:chgData name="HAKIZA, Sandrine" userId="332ad4c0-3f53-45c0-8a53-f7a6f92b75af" providerId="ADAL" clId="{4EB1C743-7A14-4F3D-B65A-1B6F413F3448}" dt="2024-09-24T15:06:36.366" v="5736" actId="1038"/>
          <ac:picMkLst>
            <pc:docMk/>
            <pc:sldMk cId="857021968" sldId="2147482015"/>
            <ac:picMk id="5" creationId="{F7CBE959-4211-BE6C-F1C5-67B2B313A4CA}"/>
          </ac:picMkLst>
        </pc:picChg>
      </pc:sldChg>
      <pc:sldChg chg="addSp delSp modSp new mod">
        <pc:chgData name="HAKIZA, Sandrine" userId="332ad4c0-3f53-45c0-8a53-f7a6f92b75af" providerId="ADAL" clId="{4EB1C743-7A14-4F3D-B65A-1B6F413F3448}" dt="2024-09-24T15:07:24.685" v="5744" actId="1037"/>
        <pc:sldMkLst>
          <pc:docMk/>
          <pc:sldMk cId="3231237119" sldId="2147482016"/>
        </pc:sldMkLst>
        <pc:spChg chg="del">
          <ac:chgData name="HAKIZA, Sandrine" userId="332ad4c0-3f53-45c0-8a53-f7a6f92b75af" providerId="ADAL" clId="{4EB1C743-7A14-4F3D-B65A-1B6F413F3448}" dt="2024-08-26T15:18:37.624" v="2490" actId="478"/>
          <ac:spMkLst>
            <pc:docMk/>
            <pc:sldMk cId="3231237119" sldId="2147482016"/>
            <ac:spMk id="2" creationId="{592F1BA0-CE23-014A-9C8A-EB57E5795478}"/>
          </ac:spMkLst>
        </pc:spChg>
        <pc:spChg chg="del">
          <ac:chgData name="HAKIZA, Sandrine" userId="332ad4c0-3f53-45c0-8a53-f7a6f92b75af" providerId="ADAL" clId="{4EB1C743-7A14-4F3D-B65A-1B6F413F3448}" dt="2024-08-26T15:19:49.309" v="2522"/>
          <ac:spMkLst>
            <pc:docMk/>
            <pc:sldMk cId="3231237119" sldId="2147482016"/>
            <ac:spMk id="3" creationId="{B23CE85C-A996-1B9E-73E1-CA18BF45952E}"/>
          </ac:spMkLst>
        </pc:spChg>
        <pc:spChg chg="mod">
          <ac:chgData name="HAKIZA, Sandrine" userId="332ad4c0-3f53-45c0-8a53-f7a6f92b75af" providerId="ADAL" clId="{4EB1C743-7A14-4F3D-B65A-1B6F413F3448}" dt="2024-08-26T15:19:41.231" v="2521" actId="1076"/>
          <ac:spMkLst>
            <pc:docMk/>
            <pc:sldMk cId="3231237119" sldId="2147482016"/>
            <ac:spMk id="4" creationId="{0705C30F-EEE8-714D-D621-90DE8B9ADDC2}"/>
          </ac:spMkLst>
        </pc:spChg>
        <pc:spChg chg="del">
          <ac:chgData name="HAKIZA, Sandrine" userId="332ad4c0-3f53-45c0-8a53-f7a6f92b75af" providerId="ADAL" clId="{4EB1C743-7A14-4F3D-B65A-1B6F413F3448}" dt="2024-08-26T15:18:35.010" v="2489" actId="478"/>
          <ac:spMkLst>
            <pc:docMk/>
            <pc:sldMk cId="3231237119" sldId="2147482016"/>
            <ac:spMk id="5" creationId="{16DF1120-61BB-AB5B-1F6D-18D7AB03294B}"/>
          </ac:spMkLst>
        </pc:spChg>
        <pc:spChg chg="add mod">
          <ac:chgData name="HAKIZA, Sandrine" userId="332ad4c0-3f53-45c0-8a53-f7a6f92b75af" providerId="ADAL" clId="{4EB1C743-7A14-4F3D-B65A-1B6F413F3448}" dt="2024-09-24T15:07:24.685" v="5744" actId="1037"/>
          <ac:spMkLst>
            <pc:docMk/>
            <pc:sldMk cId="3231237119" sldId="2147482016"/>
            <ac:spMk id="8" creationId="{80815C77-2C4E-6C44-FE3C-8211B00C16F1}"/>
          </ac:spMkLst>
        </pc:spChg>
        <pc:picChg chg="add mod modCrop">
          <ac:chgData name="HAKIZA, Sandrine" userId="332ad4c0-3f53-45c0-8a53-f7a6f92b75af" providerId="ADAL" clId="{4EB1C743-7A14-4F3D-B65A-1B6F413F3448}" dt="2024-09-24T15:07:12.878" v="5741" actId="1038"/>
          <ac:picMkLst>
            <pc:docMk/>
            <pc:sldMk cId="3231237119" sldId="2147482016"/>
            <ac:picMk id="7" creationId="{1C958E58-EE19-4F33-B590-1A268AC4419E}"/>
          </ac:picMkLst>
        </pc:picChg>
      </pc:sldChg>
      <pc:sldChg chg="addSp delSp modSp new mod">
        <pc:chgData name="HAKIZA, Sandrine" userId="332ad4c0-3f53-45c0-8a53-f7a6f92b75af" providerId="ADAL" clId="{4EB1C743-7A14-4F3D-B65A-1B6F413F3448}" dt="2024-09-24T15:08:02.086" v="5760" actId="1038"/>
        <pc:sldMkLst>
          <pc:docMk/>
          <pc:sldMk cId="1295276180" sldId="2147482017"/>
        </pc:sldMkLst>
        <pc:spChg chg="del">
          <ac:chgData name="HAKIZA, Sandrine" userId="332ad4c0-3f53-45c0-8a53-f7a6f92b75af" providerId="ADAL" clId="{4EB1C743-7A14-4F3D-B65A-1B6F413F3448}" dt="2024-08-26T15:20:40.067" v="2533" actId="478"/>
          <ac:spMkLst>
            <pc:docMk/>
            <pc:sldMk cId="1295276180" sldId="2147482017"/>
            <ac:spMk id="2" creationId="{334FCA72-3D0F-6ADD-63F1-B6820D040FF4}"/>
          </ac:spMkLst>
        </pc:spChg>
        <pc:spChg chg="del">
          <ac:chgData name="HAKIZA, Sandrine" userId="332ad4c0-3f53-45c0-8a53-f7a6f92b75af" providerId="ADAL" clId="{4EB1C743-7A14-4F3D-B65A-1B6F413F3448}" dt="2024-08-26T15:21:22.770" v="2536"/>
          <ac:spMkLst>
            <pc:docMk/>
            <pc:sldMk cId="1295276180" sldId="2147482017"/>
            <ac:spMk id="3" creationId="{EA7FE910-138D-7FE2-1391-856C052ACFB6}"/>
          </ac:spMkLst>
        </pc:spChg>
        <pc:spChg chg="mod">
          <ac:chgData name="HAKIZA, Sandrine" userId="332ad4c0-3f53-45c0-8a53-f7a6f92b75af" providerId="ADAL" clId="{4EB1C743-7A14-4F3D-B65A-1B6F413F3448}" dt="2024-08-26T15:21:55.304" v="2561" actId="1076"/>
          <ac:spMkLst>
            <pc:docMk/>
            <pc:sldMk cId="1295276180" sldId="2147482017"/>
            <ac:spMk id="4" creationId="{2675D119-0C0F-7733-0406-3DA612B65776}"/>
          </ac:spMkLst>
        </pc:spChg>
        <pc:spChg chg="del">
          <ac:chgData name="HAKIZA, Sandrine" userId="332ad4c0-3f53-45c0-8a53-f7a6f92b75af" providerId="ADAL" clId="{4EB1C743-7A14-4F3D-B65A-1B6F413F3448}" dt="2024-08-26T15:20:37.677" v="2532" actId="478"/>
          <ac:spMkLst>
            <pc:docMk/>
            <pc:sldMk cId="1295276180" sldId="2147482017"/>
            <ac:spMk id="5" creationId="{C4B04204-BE6A-877F-84C9-2769E7D6C0E9}"/>
          </ac:spMkLst>
        </pc:spChg>
        <pc:spChg chg="add mod">
          <ac:chgData name="HAKIZA, Sandrine" userId="332ad4c0-3f53-45c0-8a53-f7a6f92b75af" providerId="ADAL" clId="{4EB1C743-7A14-4F3D-B65A-1B6F413F3448}" dt="2024-09-24T15:07:30.049" v="5746" actId="1037"/>
          <ac:spMkLst>
            <pc:docMk/>
            <pc:sldMk cId="1295276180" sldId="2147482017"/>
            <ac:spMk id="8" creationId="{C3768636-0217-EDE5-6032-320E37F12EE2}"/>
          </ac:spMkLst>
        </pc:spChg>
        <pc:picChg chg="add mod modCrop">
          <ac:chgData name="HAKIZA, Sandrine" userId="332ad4c0-3f53-45c0-8a53-f7a6f92b75af" providerId="ADAL" clId="{4EB1C743-7A14-4F3D-B65A-1B6F413F3448}" dt="2024-09-24T15:08:02.086" v="5760" actId="1038"/>
          <ac:picMkLst>
            <pc:docMk/>
            <pc:sldMk cId="1295276180" sldId="2147482017"/>
            <ac:picMk id="7" creationId="{3BE3517D-DCA0-62B0-3DC2-111F3F92B62A}"/>
          </ac:picMkLst>
        </pc:picChg>
      </pc:sldChg>
      <pc:sldChg chg="addSp delSp modSp new mod">
        <pc:chgData name="HAKIZA, Sandrine" userId="332ad4c0-3f53-45c0-8a53-f7a6f92b75af" providerId="ADAL" clId="{4EB1C743-7A14-4F3D-B65A-1B6F413F3448}" dt="2024-09-24T15:09:45.889" v="5772" actId="1037"/>
        <pc:sldMkLst>
          <pc:docMk/>
          <pc:sldMk cId="3933445796" sldId="2147482018"/>
        </pc:sldMkLst>
        <pc:spChg chg="del">
          <ac:chgData name="HAKIZA, Sandrine" userId="332ad4c0-3f53-45c0-8a53-f7a6f92b75af" providerId="ADAL" clId="{4EB1C743-7A14-4F3D-B65A-1B6F413F3448}" dt="2024-08-26T15:22:55.026" v="2590" actId="478"/>
          <ac:spMkLst>
            <pc:docMk/>
            <pc:sldMk cId="3933445796" sldId="2147482018"/>
            <ac:spMk id="2" creationId="{5991B0A1-24A5-6C31-8ECB-A20A11318390}"/>
          </ac:spMkLst>
        </pc:spChg>
        <pc:spChg chg="del">
          <ac:chgData name="HAKIZA, Sandrine" userId="332ad4c0-3f53-45c0-8a53-f7a6f92b75af" providerId="ADAL" clId="{4EB1C743-7A14-4F3D-B65A-1B6F413F3448}" dt="2024-08-26T15:23:05.191" v="2591"/>
          <ac:spMkLst>
            <pc:docMk/>
            <pc:sldMk cId="3933445796" sldId="2147482018"/>
            <ac:spMk id="3" creationId="{DB3FC1C3-D77D-FDF2-D1A2-C41DFB040914}"/>
          </ac:spMkLst>
        </pc:spChg>
        <pc:spChg chg="mod">
          <ac:chgData name="HAKIZA, Sandrine" userId="332ad4c0-3f53-45c0-8a53-f7a6f92b75af" providerId="ADAL" clId="{4EB1C743-7A14-4F3D-B65A-1B6F413F3448}" dt="2024-08-26T15:22:35.824" v="2588" actId="14100"/>
          <ac:spMkLst>
            <pc:docMk/>
            <pc:sldMk cId="3933445796" sldId="2147482018"/>
            <ac:spMk id="4" creationId="{64F618D4-E868-EFD5-86CD-AEB6268D76D1}"/>
          </ac:spMkLst>
        </pc:spChg>
        <pc:spChg chg="del">
          <ac:chgData name="HAKIZA, Sandrine" userId="332ad4c0-3f53-45c0-8a53-f7a6f92b75af" providerId="ADAL" clId="{4EB1C743-7A14-4F3D-B65A-1B6F413F3448}" dt="2024-08-26T15:22:53.702" v="2589" actId="478"/>
          <ac:spMkLst>
            <pc:docMk/>
            <pc:sldMk cId="3933445796" sldId="2147482018"/>
            <ac:spMk id="5" creationId="{23EB08F1-3A89-AEF5-6816-4429938B04E5}"/>
          </ac:spMkLst>
        </pc:spChg>
        <pc:spChg chg="add mod">
          <ac:chgData name="HAKIZA, Sandrine" userId="332ad4c0-3f53-45c0-8a53-f7a6f92b75af" providerId="ADAL" clId="{4EB1C743-7A14-4F3D-B65A-1B6F413F3448}" dt="2024-09-24T15:09:45.889" v="5772" actId="1037"/>
          <ac:spMkLst>
            <pc:docMk/>
            <pc:sldMk cId="3933445796" sldId="2147482018"/>
            <ac:spMk id="6" creationId="{0B1EAEC1-DAFE-EB09-730B-EBA4CE147C24}"/>
          </ac:spMkLst>
        </pc:spChg>
        <pc:picChg chg="add mod modCrop">
          <ac:chgData name="HAKIZA, Sandrine" userId="332ad4c0-3f53-45c0-8a53-f7a6f92b75af" providerId="ADAL" clId="{4EB1C743-7A14-4F3D-B65A-1B6F413F3448}" dt="2024-09-24T15:08:20.981" v="5769" actId="1038"/>
          <ac:picMkLst>
            <pc:docMk/>
            <pc:sldMk cId="3933445796" sldId="2147482018"/>
            <ac:picMk id="3" creationId="{AF1D669C-D041-4AF3-633E-2A8D46B9DCA2}"/>
          </ac:picMkLst>
        </pc:picChg>
      </pc:sldChg>
      <pc:sldChg chg="addSp delSp modSp new mod">
        <pc:chgData name="HAKIZA, Sandrine" userId="332ad4c0-3f53-45c0-8a53-f7a6f92b75af" providerId="ADAL" clId="{4EB1C743-7A14-4F3D-B65A-1B6F413F3448}" dt="2024-09-24T15:11:09.077" v="5794" actId="1037"/>
        <pc:sldMkLst>
          <pc:docMk/>
          <pc:sldMk cId="2729914985" sldId="2147482019"/>
        </pc:sldMkLst>
        <pc:spChg chg="del">
          <ac:chgData name="HAKIZA, Sandrine" userId="332ad4c0-3f53-45c0-8a53-f7a6f92b75af" providerId="ADAL" clId="{4EB1C743-7A14-4F3D-B65A-1B6F413F3448}" dt="2024-08-26T15:23:32.083" v="2595" actId="478"/>
          <ac:spMkLst>
            <pc:docMk/>
            <pc:sldMk cId="2729914985" sldId="2147482019"/>
            <ac:spMk id="2" creationId="{5725972B-6768-5E9E-7965-0FFAAFF7F569}"/>
          </ac:spMkLst>
        </pc:spChg>
        <pc:spChg chg="mod">
          <ac:chgData name="HAKIZA, Sandrine" userId="332ad4c0-3f53-45c0-8a53-f7a6f92b75af" providerId="ADAL" clId="{4EB1C743-7A14-4F3D-B65A-1B6F413F3448}" dt="2024-09-24T15:11:09.077" v="5794" actId="1037"/>
          <ac:spMkLst>
            <pc:docMk/>
            <pc:sldMk cId="2729914985" sldId="2147482019"/>
            <ac:spMk id="3" creationId="{42F1940B-3A47-4A01-E00A-F1804D6E4C19}"/>
          </ac:spMkLst>
        </pc:spChg>
        <pc:spChg chg="mod">
          <ac:chgData name="HAKIZA, Sandrine" userId="332ad4c0-3f53-45c0-8a53-f7a6f92b75af" providerId="ADAL" clId="{4EB1C743-7A14-4F3D-B65A-1B6F413F3448}" dt="2024-08-26T15:25:36.634" v="2607" actId="1076"/>
          <ac:spMkLst>
            <pc:docMk/>
            <pc:sldMk cId="2729914985" sldId="2147482019"/>
            <ac:spMk id="4" creationId="{FF40855C-B85C-0C5D-9DBE-325A349A439F}"/>
          </ac:spMkLst>
        </pc:spChg>
        <pc:spChg chg="del">
          <ac:chgData name="HAKIZA, Sandrine" userId="332ad4c0-3f53-45c0-8a53-f7a6f92b75af" providerId="ADAL" clId="{4EB1C743-7A14-4F3D-B65A-1B6F413F3448}" dt="2024-08-26T15:23:29.471" v="2594" actId="478"/>
          <ac:spMkLst>
            <pc:docMk/>
            <pc:sldMk cId="2729914985" sldId="2147482019"/>
            <ac:spMk id="5" creationId="{E178F596-CD78-EB7E-5C02-D4BDB09C02A8}"/>
          </ac:spMkLst>
        </pc:spChg>
        <pc:picChg chg="add mod modCrop">
          <ac:chgData name="HAKIZA, Sandrine" userId="332ad4c0-3f53-45c0-8a53-f7a6f92b75af" providerId="ADAL" clId="{4EB1C743-7A14-4F3D-B65A-1B6F413F3448}" dt="2024-09-24T15:11:02.313" v="5776" actId="1076"/>
          <ac:picMkLst>
            <pc:docMk/>
            <pc:sldMk cId="2729914985" sldId="2147482019"/>
            <ac:picMk id="7" creationId="{A9B2F962-6A8C-56F7-C602-CC7EA829FDF5}"/>
          </ac:picMkLst>
        </pc:picChg>
      </pc:sldChg>
      <pc:sldChg chg="addSp delSp modSp new mod">
        <pc:chgData name="HAKIZA, Sandrine" userId="332ad4c0-3f53-45c0-8a53-f7a6f92b75af" providerId="ADAL" clId="{4EB1C743-7A14-4F3D-B65A-1B6F413F3448}" dt="2024-08-26T15:38:58.101" v="2683" actId="14100"/>
        <pc:sldMkLst>
          <pc:docMk/>
          <pc:sldMk cId="4122009782" sldId="2147482020"/>
        </pc:sldMkLst>
        <pc:spChg chg="del">
          <ac:chgData name="HAKIZA, Sandrine" userId="332ad4c0-3f53-45c0-8a53-f7a6f92b75af" providerId="ADAL" clId="{4EB1C743-7A14-4F3D-B65A-1B6F413F3448}" dt="2024-08-26T15:28:24.742" v="2619" actId="478"/>
          <ac:spMkLst>
            <pc:docMk/>
            <pc:sldMk cId="4122009782" sldId="2147482020"/>
            <ac:spMk id="2" creationId="{514D1AB0-2DFA-3875-CCA7-85DCB6AAFC1B}"/>
          </ac:spMkLst>
        </pc:spChg>
        <pc:spChg chg="mod">
          <ac:chgData name="HAKIZA, Sandrine" userId="332ad4c0-3f53-45c0-8a53-f7a6f92b75af" providerId="ADAL" clId="{4EB1C743-7A14-4F3D-B65A-1B6F413F3448}" dt="2024-08-26T15:38:47.162" v="2682" actId="1076"/>
          <ac:spMkLst>
            <pc:docMk/>
            <pc:sldMk cId="4122009782" sldId="2147482020"/>
            <ac:spMk id="3" creationId="{A06DB5FC-A30B-3286-F946-A5BD8B793C0C}"/>
          </ac:spMkLst>
        </pc:spChg>
        <pc:spChg chg="mod">
          <ac:chgData name="HAKIZA, Sandrine" userId="332ad4c0-3f53-45c0-8a53-f7a6f92b75af" providerId="ADAL" clId="{4EB1C743-7A14-4F3D-B65A-1B6F413F3448}" dt="2024-08-26T15:29:38.195" v="2631" actId="1076"/>
          <ac:spMkLst>
            <pc:docMk/>
            <pc:sldMk cId="4122009782" sldId="2147482020"/>
            <ac:spMk id="4" creationId="{8CA3D298-2983-20AD-8C5F-185F31401D7E}"/>
          </ac:spMkLst>
        </pc:spChg>
        <pc:spChg chg="del">
          <ac:chgData name="HAKIZA, Sandrine" userId="332ad4c0-3f53-45c0-8a53-f7a6f92b75af" providerId="ADAL" clId="{4EB1C743-7A14-4F3D-B65A-1B6F413F3448}" dt="2024-08-26T15:28:19.271" v="2618" actId="478"/>
          <ac:spMkLst>
            <pc:docMk/>
            <pc:sldMk cId="4122009782" sldId="2147482020"/>
            <ac:spMk id="5" creationId="{C094280C-BFB1-CC69-044A-BED75985385A}"/>
          </ac:spMkLst>
        </pc:spChg>
        <pc:picChg chg="add mod">
          <ac:chgData name="HAKIZA, Sandrine" userId="332ad4c0-3f53-45c0-8a53-f7a6f92b75af" providerId="ADAL" clId="{4EB1C743-7A14-4F3D-B65A-1B6F413F3448}" dt="2024-08-26T15:38:58.101" v="2683" actId="14100"/>
          <ac:picMkLst>
            <pc:docMk/>
            <pc:sldMk cId="4122009782" sldId="2147482020"/>
            <ac:picMk id="7" creationId="{95C68E54-E908-14EC-2831-85A750FADDF7}"/>
          </ac:picMkLst>
        </pc:picChg>
        <pc:picChg chg="add mod">
          <ac:chgData name="HAKIZA, Sandrine" userId="332ad4c0-3f53-45c0-8a53-f7a6f92b75af" providerId="ADAL" clId="{4EB1C743-7A14-4F3D-B65A-1B6F413F3448}" dt="2024-08-26T15:37:31.014" v="2670" actId="1076"/>
          <ac:picMkLst>
            <pc:docMk/>
            <pc:sldMk cId="4122009782" sldId="2147482020"/>
            <ac:picMk id="9" creationId="{605824DF-AA62-4F33-CEDB-DCE7F9822934}"/>
          </ac:picMkLst>
        </pc:picChg>
        <pc:picChg chg="add mod">
          <ac:chgData name="HAKIZA, Sandrine" userId="332ad4c0-3f53-45c0-8a53-f7a6f92b75af" providerId="ADAL" clId="{4EB1C743-7A14-4F3D-B65A-1B6F413F3448}" dt="2024-08-26T15:37:34.517" v="2671" actId="1076"/>
          <ac:picMkLst>
            <pc:docMk/>
            <pc:sldMk cId="4122009782" sldId="2147482020"/>
            <ac:picMk id="11" creationId="{8F120450-987B-416D-6A55-316FE30CF2C0}"/>
          </ac:picMkLst>
        </pc:picChg>
        <pc:picChg chg="add mod">
          <ac:chgData name="HAKIZA, Sandrine" userId="332ad4c0-3f53-45c0-8a53-f7a6f92b75af" providerId="ADAL" clId="{4EB1C743-7A14-4F3D-B65A-1B6F413F3448}" dt="2024-08-26T15:37:48.222" v="2673" actId="1076"/>
          <ac:picMkLst>
            <pc:docMk/>
            <pc:sldMk cId="4122009782" sldId="2147482020"/>
            <ac:picMk id="13" creationId="{6FA6D5A5-347B-E315-6AD0-7A537833506F}"/>
          </ac:picMkLst>
        </pc:picChg>
        <pc:picChg chg="add mod">
          <ac:chgData name="HAKIZA, Sandrine" userId="332ad4c0-3f53-45c0-8a53-f7a6f92b75af" providerId="ADAL" clId="{4EB1C743-7A14-4F3D-B65A-1B6F413F3448}" dt="2024-08-26T15:38:01.396" v="2675" actId="1076"/>
          <ac:picMkLst>
            <pc:docMk/>
            <pc:sldMk cId="4122009782" sldId="2147482020"/>
            <ac:picMk id="15" creationId="{14195B51-BB6B-33DF-6C3D-BF0822D47B63}"/>
          </ac:picMkLst>
        </pc:picChg>
      </pc:sldChg>
      <pc:sldChg chg="delSp add del mod">
        <pc:chgData name="HAKIZA, Sandrine" userId="332ad4c0-3f53-45c0-8a53-f7a6f92b75af" providerId="ADAL" clId="{4EB1C743-7A14-4F3D-B65A-1B6F413F3448}" dt="2024-08-26T15:36:41.498" v="2666" actId="2696"/>
        <pc:sldMkLst>
          <pc:docMk/>
          <pc:sldMk cId="1193593943" sldId="2147482021"/>
        </pc:sldMkLst>
        <pc:picChg chg="del">
          <ac:chgData name="HAKIZA, Sandrine" userId="332ad4c0-3f53-45c0-8a53-f7a6f92b75af" providerId="ADAL" clId="{4EB1C743-7A14-4F3D-B65A-1B6F413F3448}" dt="2024-08-26T15:36:33.184" v="2665" actId="478"/>
          <ac:picMkLst>
            <pc:docMk/>
            <pc:sldMk cId="1193593943" sldId="2147482021"/>
            <ac:picMk id="8" creationId="{F7FDC3EF-D9A2-E149-118B-056910DABD6B}"/>
          </ac:picMkLst>
        </pc:picChg>
      </pc:sldChg>
      <pc:sldChg chg="modSp add mod">
        <pc:chgData name="HAKIZA, Sandrine" userId="332ad4c0-3f53-45c0-8a53-f7a6f92b75af" providerId="ADAL" clId="{4EB1C743-7A14-4F3D-B65A-1B6F413F3448}" dt="2024-08-27T09:40:17.047" v="3209" actId="1076"/>
        <pc:sldMkLst>
          <pc:docMk/>
          <pc:sldMk cId="3853639358" sldId="2147482021"/>
        </pc:sldMkLst>
        <pc:spChg chg="mod">
          <ac:chgData name="HAKIZA, Sandrine" userId="332ad4c0-3f53-45c0-8a53-f7a6f92b75af" providerId="ADAL" clId="{4EB1C743-7A14-4F3D-B65A-1B6F413F3448}" dt="2024-08-27T09:40:17.047" v="3209" actId="1076"/>
          <ac:spMkLst>
            <pc:docMk/>
            <pc:sldMk cId="3853639358" sldId="2147482021"/>
            <ac:spMk id="2" creationId="{F9ABDD83-AA7D-D4F7-CA2F-F4463646B110}"/>
          </ac:spMkLst>
        </pc:spChg>
        <pc:spChg chg="mod">
          <ac:chgData name="HAKIZA, Sandrine" userId="332ad4c0-3f53-45c0-8a53-f7a6f92b75af" providerId="ADAL" clId="{4EB1C743-7A14-4F3D-B65A-1B6F413F3448}" dt="2024-08-26T16:00:48.518" v="2853" actId="1076"/>
          <ac:spMkLst>
            <pc:docMk/>
            <pc:sldMk cId="3853639358" sldId="2147482021"/>
            <ac:spMk id="6" creationId="{8AF36533-A012-1231-94F2-1AECE306D7E4}"/>
          </ac:spMkLst>
        </pc:spChg>
      </pc:sldChg>
      <pc:sldChg chg="addSp delSp modSp new mod">
        <pc:chgData name="HAKIZA, Sandrine" userId="332ad4c0-3f53-45c0-8a53-f7a6f92b75af" providerId="ADAL" clId="{4EB1C743-7A14-4F3D-B65A-1B6F413F3448}" dt="2024-08-26T15:48:23.179" v="2757" actId="1076"/>
        <pc:sldMkLst>
          <pc:docMk/>
          <pc:sldMk cId="3005257297" sldId="2147482022"/>
        </pc:sldMkLst>
        <pc:spChg chg="del">
          <ac:chgData name="HAKIZA, Sandrine" userId="332ad4c0-3f53-45c0-8a53-f7a6f92b75af" providerId="ADAL" clId="{4EB1C743-7A14-4F3D-B65A-1B6F413F3448}" dt="2024-08-26T15:40:10.363" v="2687" actId="478"/>
          <ac:spMkLst>
            <pc:docMk/>
            <pc:sldMk cId="3005257297" sldId="2147482022"/>
            <ac:spMk id="2" creationId="{9C167EAA-882C-07F2-54FD-35403203BD48}"/>
          </ac:spMkLst>
        </pc:spChg>
        <pc:spChg chg="mod">
          <ac:chgData name="HAKIZA, Sandrine" userId="332ad4c0-3f53-45c0-8a53-f7a6f92b75af" providerId="ADAL" clId="{4EB1C743-7A14-4F3D-B65A-1B6F413F3448}" dt="2024-08-26T15:47:48.108" v="2749" actId="14100"/>
          <ac:spMkLst>
            <pc:docMk/>
            <pc:sldMk cId="3005257297" sldId="2147482022"/>
            <ac:spMk id="3" creationId="{A4438378-EED5-B067-6601-B684481656B7}"/>
          </ac:spMkLst>
        </pc:spChg>
        <pc:spChg chg="mod">
          <ac:chgData name="HAKIZA, Sandrine" userId="332ad4c0-3f53-45c0-8a53-f7a6f92b75af" providerId="ADAL" clId="{4EB1C743-7A14-4F3D-B65A-1B6F413F3448}" dt="2024-08-26T15:48:23.179" v="2757" actId="1076"/>
          <ac:spMkLst>
            <pc:docMk/>
            <pc:sldMk cId="3005257297" sldId="2147482022"/>
            <ac:spMk id="4" creationId="{FA95D6E2-DCAE-B076-33D3-F817766DB508}"/>
          </ac:spMkLst>
        </pc:spChg>
        <pc:spChg chg="del">
          <ac:chgData name="HAKIZA, Sandrine" userId="332ad4c0-3f53-45c0-8a53-f7a6f92b75af" providerId="ADAL" clId="{4EB1C743-7A14-4F3D-B65A-1B6F413F3448}" dt="2024-08-26T15:40:09.346" v="2686" actId="478"/>
          <ac:spMkLst>
            <pc:docMk/>
            <pc:sldMk cId="3005257297" sldId="2147482022"/>
            <ac:spMk id="5" creationId="{37D6F6DD-E0A1-2A45-494E-0B167FA426A3}"/>
          </ac:spMkLst>
        </pc:spChg>
        <pc:picChg chg="add mod modCrop">
          <ac:chgData name="HAKIZA, Sandrine" userId="332ad4c0-3f53-45c0-8a53-f7a6f92b75af" providerId="ADAL" clId="{4EB1C743-7A14-4F3D-B65A-1B6F413F3448}" dt="2024-08-26T15:46:36.549" v="2730" actId="1076"/>
          <ac:picMkLst>
            <pc:docMk/>
            <pc:sldMk cId="3005257297" sldId="2147482022"/>
            <ac:picMk id="7" creationId="{8AA6C8E8-DE42-E013-B0FF-71CEB50B9948}"/>
          </ac:picMkLst>
        </pc:picChg>
        <pc:picChg chg="add mod">
          <ac:chgData name="HAKIZA, Sandrine" userId="332ad4c0-3f53-45c0-8a53-f7a6f92b75af" providerId="ADAL" clId="{4EB1C743-7A14-4F3D-B65A-1B6F413F3448}" dt="2024-08-26T15:45:21.077" v="2718" actId="1036"/>
          <ac:picMkLst>
            <pc:docMk/>
            <pc:sldMk cId="3005257297" sldId="2147482022"/>
            <ac:picMk id="9" creationId="{74D8B836-29FA-86E3-D6DC-B59436AD9CD8}"/>
          </ac:picMkLst>
        </pc:picChg>
        <pc:picChg chg="add mod">
          <ac:chgData name="HAKIZA, Sandrine" userId="332ad4c0-3f53-45c0-8a53-f7a6f92b75af" providerId="ADAL" clId="{4EB1C743-7A14-4F3D-B65A-1B6F413F3448}" dt="2024-08-26T15:47:05.106" v="2739" actId="1038"/>
          <ac:picMkLst>
            <pc:docMk/>
            <pc:sldMk cId="3005257297" sldId="2147482022"/>
            <ac:picMk id="11" creationId="{D839CFE9-B055-3D99-9642-70D19AF4E15F}"/>
          </ac:picMkLst>
        </pc:picChg>
        <pc:picChg chg="add mod">
          <ac:chgData name="HAKIZA, Sandrine" userId="332ad4c0-3f53-45c0-8a53-f7a6f92b75af" providerId="ADAL" clId="{4EB1C743-7A14-4F3D-B65A-1B6F413F3448}" dt="2024-08-26T15:46:59.598" v="2737" actId="1038"/>
          <ac:picMkLst>
            <pc:docMk/>
            <pc:sldMk cId="3005257297" sldId="2147482022"/>
            <ac:picMk id="13" creationId="{54A04839-DA19-A59F-99AB-ABC36CB7B168}"/>
          </ac:picMkLst>
        </pc:picChg>
        <pc:picChg chg="add mod">
          <ac:chgData name="HAKIZA, Sandrine" userId="332ad4c0-3f53-45c0-8a53-f7a6f92b75af" providerId="ADAL" clId="{4EB1C743-7A14-4F3D-B65A-1B6F413F3448}" dt="2024-08-26T15:46:54.889" v="2735" actId="1038"/>
          <ac:picMkLst>
            <pc:docMk/>
            <pc:sldMk cId="3005257297" sldId="2147482022"/>
            <ac:picMk id="15" creationId="{C7585856-7A41-01B3-B787-760963AFE795}"/>
          </ac:picMkLst>
        </pc:picChg>
      </pc:sldChg>
      <pc:sldChg chg="addSp delSp modSp new mod">
        <pc:chgData name="HAKIZA, Sandrine" userId="332ad4c0-3f53-45c0-8a53-f7a6f92b75af" providerId="ADAL" clId="{4EB1C743-7A14-4F3D-B65A-1B6F413F3448}" dt="2024-09-24T15:24:02.401" v="5875" actId="1037"/>
        <pc:sldMkLst>
          <pc:docMk/>
          <pc:sldMk cId="178621874" sldId="2147482023"/>
        </pc:sldMkLst>
        <pc:spChg chg="del">
          <ac:chgData name="HAKIZA, Sandrine" userId="332ad4c0-3f53-45c0-8a53-f7a6f92b75af" providerId="ADAL" clId="{4EB1C743-7A14-4F3D-B65A-1B6F413F3448}" dt="2024-08-26T15:48:34.667" v="2760" actId="478"/>
          <ac:spMkLst>
            <pc:docMk/>
            <pc:sldMk cId="178621874" sldId="2147482023"/>
            <ac:spMk id="2" creationId="{8FFA6582-3A02-A8C3-F47F-D18C4AAAEFCC}"/>
          </ac:spMkLst>
        </pc:spChg>
        <pc:spChg chg="mod">
          <ac:chgData name="HAKIZA, Sandrine" userId="332ad4c0-3f53-45c0-8a53-f7a6f92b75af" providerId="ADAL" clId="{4EB1C743-7A14-4F3D-B65A-1B6F413F3448}" dt="2024-09-24T15:24:02.401" v="5875" actId="1037"/>
          <ac:spMkLst>
            <pc:docMk/>
            <pc:sldMk cId="178621874" sldId="2147482023"/>
            <ac:spMk id="3" creationId="{0FB356B8-D79A-830B-941E-085258761C12}"/>
          </ac:spMkLst>
        </pc:spChg>
        <pc:spChg chg="mod">
          <ac:chgData name="HAKIZA, Sandrine" userId="332ad4c0-3f53-45c0-8a53-f7a6f92b75af" providerId="ADAL" clId="{4EB1C743-7A14-4F3D-B65A-1B6F413F3448}" dt="2024-08-27T09:15:18.276" v="2997" actId="1076"/>
          <ac:spMkLst>
            <pc:docMk/>
            <pc:sldMk cId="178621874" sldId="2147482023"/>
            <ac:spMk id="4" creationId="{4EA05513-9AB9-4E75-D537-4D03867BBEC3}"/>
          </ac:spMkLst>
        </pc:spChg>
        <pc:spChg chg="del">
          <ac:chgData name="HAKIZA, Sandrine" userId="332ad4c0-3f53-45c0-8a53-f7a6f92b75af" providerId="ADAL" clId="{4EB1C743-7A14-4F3D-B65A-1B6F413F3448}" dt="2024-08-26T15:48:31.510" v="2759" actId="478"/>
          <ac:spMkLst>
            <pc:docMk/>
            <pc:sldMk cId="178621874" sldId="2147482023"/>
            <ac:spMk id="5" creationId="{325C04E2-C4F8-4BA1-4DF4-C0B9277EC2E4}"/>
          </ac:spMkLst>
        </pc:spChg>
        <pc:picChg chg="add mod modCrop">
          <ac:chgData name="HAKIZA, Sandrine" userId="332ad4c0-3f53-45c0-8a53-f7a6f92b75af" providerId="ADAL" clId="{4EB1C743-7A14-4F3D-B65A-1B6F413F3448}" dt="2024-09-24T15:23:55.688" v="5871" actId="1076"/>
          <ac:picMkLst>
            <pc:docMk/>
            <pc:sldMk cId="178621874" sldId="2147482023"/>
            <ac:picMk id="7" creationId="{9C56A48D-0A66-6228-FA2E-88B0350FDBEA}"/>
          </ac:picMkLst>
        </pc:picChg>
      </pc:sldChg>
      <pc:sldChg chg="addSp delSp modSp add mod">
        <pc:chgData name="HAKIZA, Sandrine" userId="332ad4c0-3f53-45c0-8a53-f7a6f92b75af" providerId="ADAL" clId="{4EB1C743-7A14-4F3D-B65A-1B6F413F3448}" dt="2024-09-24T15:15:53.509" v="5802" actId="1076"/>
        <pc:sldMkLst>
          <pc:docMk/>
          <pc:sldMk cId="3254666859" sldId="2147482024"/>
        </pc:sldMkLst>
        <pc:spChg chg="mod">
          <ac:chgData name="HAKIZA, Sandrine" userId="332ad4c0-3f53-45c0-8a53-f7a6f92b75af" providerId="ADAL" clId="{4EB1C743-7A14-4F3D-B65A-1B6F413F3448}" dt="2024-08-26T15:53:05.061" v="2787" actId="1076"/>
          <ac:spMkLst>
            <pc:docMk/>
            <pc:sldMk cId="3254666859" sldId="2147482024"/>
            <ac:spMk id="2" creationId="{69DA52C6-F653-436E-33ED-AA61D5194DB7}"/>
          </ac:spMkLst>
        </pc:spChg>
        <pc:spChg chg="del">
          <ac:chgData name="HAKIZA, Sandrine" userId="332ad4c0-3f53-45c0-8a53-f7a6f92b75af" providerId="ADAL" clId="{4EB1C743-7A14-4F3D-B65A-1B6F413F3448}" dt="2024-08-26T15:51:20.337" v="2773" actId="478"/>
          <ac:spMkLst>
            <pc:docMk/>
            <pc:sldMk cId="3254666859" sldId="2147482024"/>
            <ac:spMk id="6" creationId="{70519471-C10F-E16B-746B-836A72BEF69E}"/>
          </ac:spMkLst>
        </pc:spChg>
        <pc:spChg chg="add mod">
          <ac:chgData name="HAKIZA, Sandrine" userId="332ad4c0-3f53-45c0-8a53-f7a6f92b75af" providerId="ADAL" clId="{4EB1C743-7A14-4F3D-B65A-1B6F413F3448}" dt="2024-08-26T15:53:55.595" v="2799" actId="14100"/>
          <ac:spMkLst>
            <pc:docMk/>
            <pc:sldMk cId="3254666859" sldId="2147482024"/>
            <ac:spMk id="7" creationId="{9018EEE3-2862-6F90-6452-5D5FB9CED278}"/>
          </ac:spMkLst>
        </pc:spChg>
        <pc:spChg chg="mod">
          <ac:chgData name="HAKIZA, Sandrine" userId="332ad4c0-3f53-45c0-8a53-f7a6f92b75af" providerId="ADAL" clId="{4EB1C743-7A14-4F3D-B65A-1B6F413F3448}" dt="2024-08-26T15:50:51.362" v="2763" actId="20577"/>
          <ac:spMkLst>
            <pc:docMk/>
            <pc:sldMk cId="3254666859" sldId="2147482024"/>
            <ac:spMk id="36" creationId="{A1406388-46A2-10BF-4E7F-7D94BCCB879C}"/>
          </ac:spMkLst>
        </pc:spChg>
        <pc:grpChg chg="del">
          <ac:chgData name="HAKIZA, Sandrine" userId="332ad4c0-3f53-45c0-8a53-f7a6f92b75af" providerId="ADAL" clId="{4EB1C743-7A14-4F3D-B65A-1B6F413F3448}" dt="2024-08-26T15:51:19.205" v="2772" actId="478"/>
          <ac:grpSpMkLst>
            <pc:docMk/>
            <pc:sldMk cId="3254666859" sldId="2147482024"/>
            <ac:grpSpMk id="22" creationId="{14E082DA-D9AB-2110-B5F9-FFB20F39CCA2}"/>
          </ac:grpSpMkLst>
        </pc:grpChg>
        <pc:picChg chg="del">
          <ac:chgData name="HAKIZA, Sandrine" userId="332ad4c0-3f53-45c0-8a53-f7a6f92b75af" providerId="ADAL" clId="{4EB1C743-7A14-4F3D-B65A-1B6F413F3448}" dt="2024-08-26T15:51:18.246" v="2771" actId="478"/>
          <ac:picMkLst>
            <pc:docMk/>
            <pc:sldMk cId="3254666859" sldId="2147482024"/>
            <ac:picMk id="4" creationId="{77906361-0C98-AD9E-5AD4-DE36EFAE324C}"/>
          </ac:picMkLst>
        </pc:picChg>
        <pc:picChg chg="add mod modCrop">
          <ac:chgData name="HAKIZA, Sandrine" userId="332ad4c0-3f53-45c0-8a53-f7a6f92b75af" providerId="ADAL" clId="{4EB1C743-7A14-4F3D-B65A-1B6F413F3448}" dt="2024-09-24T15:15:53.509" v="5802" actId="1076"/>
          <ac:picMkLst>
            <pc:docMk/>
            <pc:sldMk cId="3254666859" sldId="2147482024"/>
            <ac:picMk id="5" creationId="{177001AC-75CE-21C6-49D8-CDC29075346C}"/>
          </ac:picMkLst>
        </pc:picChg>
      </pc:sldChg>
      <pc:sldChg chg="addSp delSp modSp add mod">
        <pc:chgData name="HAKIZA, Sandrine" userId="332ad4c0-3f53-45c0-8a53-f7a6f92b75af" providerId="ADAL" clId="{4EB1C743-7A14-4F3D-B65A-1B6F413F3448}" dt="2024-09-24T15:12:19.722" v="5798" actId="1037"/>
        <pc:sldMkLst>
          <pc:docMk/>
          <pc:sldMk cId="3552703139" sldId="2147482025"/>
        </pc:sldMkLst>
        <pc:spChg chg="del">
          <ac:chgData name="HAKIZA, Sandrine" userId="332ad4c0-3f53-45c0-8a53-f7a6f92b75af" providerId="ADAL" clId="{4EB1C743-7A14-4F3D-B65A-1B6F413F3448}" dt="2024-08-26T15:54:18.620" v="2802" actId="478"/>
          <ac:spMkLst>
            <pc:docMk/>
            <pc:sldMk cId="3552703139" sldId="2147482025"/>
            <ac:spMk id="2" creationId="{69DA52C6-F653-436E-33ED-AA61D5194DB7}"/>
          </ac:spMkLst>
        </pc:spChg>
        <pc:spChg chg="add mod">
          <ac:chgData name="HAKIZA, Sandrine" userId="332ad4c0-3f53-45c0-8a53-f7a6f92b75af" providerId="ADAL" clId="{4EB1C743-7A14-4F3D-B65A-1B6F413F3448}" dt="2024-08-26T15:54:16.366" v="2801"/>
          <ac:spMkLst>
            <pc:docMk/>
            <pc:sldMk cId="3552703139" sldId="2147482025"/>
            <ac:spMk id="3" creationId="{C3AB5DF0-0A73-AEB0-D1F1-D270F93DD46D}"/>
          </ac:spMkLst>
        </pc:spChg>
        <pc:spChg chg="add del mod">
          <ac:chgData name="HAKIZA, Sandrine" userId="332ad4c0-3f53-45c0-8a53-f7a6f92b75af" providerId="ADAL" clId="{4EB1C743-7A14-4F3D-B65A-1B6F413F3448}" dt="2024-08-26T15:54:21.569" v="2804" actId="478"/>
          <ac:spMkLst>
            <pc:docMk/>
            <pc:sldMk cId="3552703139" sldId="2147482025"/>
            <ac:spMk id="5" creationId="{5134D014-A936-61B4-03C3-D2074292652F}"/>
          </ac:spMkLst>
        </pc:spChg>
        <pc:spChg chg="add mod">
          <ac:chgData name="HAKIZA, Sandrine" userId="332ad4c0-3f53-45c0-8a53-f7a6f92b75af" providerId="ADAL" clId="{4EB1C743-7A14-4F3D-B65A-1B6F413F3448}" dt="2024-08-26T15:54:19.300" v="2803"/>
          <ac:spMkLst>
            <pc:docMk/>
            <pc:sldMk cId="3552703139" sldId="2147482025"/>
            <ac:spMk id="6" creationId="{A6F7494F-0AAF-66B7-2509-E7DEB1EFCF25}"/>
          </ac:spMkLst>
        </pc:spChg>
        <pc:spChg chg="add mod">
          <ac:chgData name="HAKIZA, Sandrine" userId="332ad4c0-3f53-45c0-8a53-f7a6f92b75af" providerId="ADAL" clId="{4EB1C743-7A14-4F3D-B65A-1B6F413F3448}" dt="2024-09-24T15:12:19.722" v="5798" actId="1037"/>
          <ac:spMkLst>
            <pc:docMk/>
            <pc:sldMk cId="3552703139" sldId="2147482025"/>
            <ac:spMk id="9" creationId="{E570A113-4A3A-81D2-7CBB-8B83ECF356D9}"/>
          </ac:spMkLst>
        </pc:spChg>
        <pc:spChg chg="mod">
          <ac:chgData name="HAKIZA, Sandrine" userId="332ad4c0-3f53-45c0-8a53-f7a6f92b75af" providerId="ADAL" clId="{4EB1C743-7A14-4F3D-B65A-1B6F413F3448}" dt="2024-08-26T15:50:57.014" v="2765" actId="20577"/>
          <ac:spMkLst>
            <pc:docMk/>
            <pc:sldMk cId="3552703139" sldId="2147482025"/>
            <ac:spMk id="24" creationId="{6EBC7BD3-26AC-F21F-34DC-0EAA3DCC7440}"/>
          </ac:spMkLst>
        </pc:spChg>
        <pc:grpChg chg="del">
          <ac:chgData name="HAKIZA, Sandrine" userId="332ad4c0-3f53-45c0-8a53-f7a6f92b75af" providerId="ADAL" clId="{4EB1C743-7A14-4F3D-B65A-1B6F413F3448}" dt="2024-08-26T15:54:27.348" v="2806" actId="478"/>
          <ac:grpSpMkLst>
            <pc:docMk/>
            <pc:sldMk cId="3552703139" sldId="2147482025"/>
            <ac:grpSpMk id="12" creationId="{295622C0-4860-E075-029C-E26E6B180AB1}"/>
          </ac:grpSpMkLst>
        </pc:grpChg>
        <pc:picChg chg="add mod">
          <ac:chgData name="HAKIZA, Sandrine" userId="332ad4c0-3f53-45c0-8a53-f7a6f92b75af" providerId="ADAL" clId="{4EB1C743-7A14-4F3D-B65A-1B6F413F3448}" dt="2024-08-26T15:55:44.393" v="2812" actId="1076"/>
          <ac:picMkLst>
            <pc:docMk/>
            <pc:sldMk cId="3552703139" sldId="2147482025"/>
            <ac:picMk id="8" creationId="{023CF551-14C2-D4C3-79B8-3F89579B3568}"/>
          </ac:picMkLst>
        </pc:picChg>
        <pc:picChg chg="del">
          <ac:chgData name="HAKIZA, Sandrine" userId="332ad4c0-3f53-45c0-8a53-f7a6f92b75af" providerId="ADAL" clId="{4EB1C743-7A14-4F3D-B65A-1B6F413F3448}" dt="2024-08-26T15:54:26.217" v="2805" actId="478"/>
          <ac:picMkLst>
            <pc:docMk/>
            <pc:sldMk cId="3552703139" sldId="2147482025"/>
            <ac:picMk id="11" creationId="{C11E74B1-5519-E714-C549-BF0C68CA900E}"/>
          </ac:picMkLst>
        </pc:picChg>
      </pc:sldChg>
      <pc:sldChg chg="addSp delSp modSp add mod">
        <pc:chgData name="HAKIZA, Sandrine" userId="332ad4c0-3f53-45c0-8a53-f7a6f92b75af" providerId="ADAL" clId="{4EB1C743-7A14-4F3D-B65A-1B6F413F3448}" dt="2024-09-24T15:17:39.731" v="5808" actId="1038"/>
        <pc:sldMkLst>
          <pc:docMk/>
          <pc:sldMk cId="3728690100" sldId="2147482026"/>
        </pc:sldMkLst>
        <pc:spChg chg="del">
          <ac:chgData name="HAKIZA, Sandrine" userId="332ad4c0-3f53-45c0-8a53-f7a6f92b75af" providerId="ADAL" clId="{4EB1C743-7A14-4F3D-B65A-1B6F413F3448}" dt="2024-08-26T15:55:57.941" v="2813" actId="478"/>
          <ac:spMkLst>
            <pc:docMk/>
            <pc:sldMk cId="3728690100" sldId="2147482026"/>
            <ac:spMk id="2" creationId="{69DA52C6-F653-436E-33ED-AA61D5194DB7}"/>
          </ac:spMkLst>
        </pc:spChg>
        <pc:spChg chg="add del mod">
          <ac:chgData name="HAKIZA, Sandrine" userId="332ad4c0-3f53-45c0-8a53-f7a6f92b75af" providerId="ADAL" clId="{4EB1C743-7A14-4F3D-B65A-1B6F413F3448}" dt="2024-08-26T15:56:01.144" v="2814" actId="478"/>
          <ac:spMkLst>
            <pc:docMk/>
            <pc:sldMk cId="3728690100" sldId="2147482026"/>
            <ac:spMk id="4" creationId="{3B57212E-67CD-D4D2-E954-0C6A606E4F5B}"/>
          </ac:spMkLst>
        </pc:spChg>
        <pc:spChg chg="add mod">
          <ac:chgData name="HAKIZA, Sandrine" userId="332ad4c0-3f53-45c0-8a53-f7a6f92b75af" providerId="ADAL" clId="{4EB1C743-7A14-4F3D-B65A-1B6F413F3448}" dt="2024-08-26T15:56:01.655" v="2815"/>
          <ac:spMkLst>
            <pc:docMk/>
            <pc:sldMk cId="3728690100" sldId="2147482026"/>
            <ac:spMk id="5" creationId="{5E675168-2275-4542-A2CE-68472955A7FE}"/>
          </ac:spMkLst>
        </pc:spChg>
        <pc:spChg chg="add mod">
          <ac:chgData name="HAKIZA, Sandrine" userId="332ad4c0-3f53-45c0-8a53-f7a6f92b75af" providerId="ADAL" clId="{4EB1C743-7A14-4F3D-B65A-1B6F413F3448}" dt="2024-08-26T15:57:18.098" v="2828" actId="1076"/>
          <ac:spMkLst>
            <pc:docMk/>
            <pc:sldMk cId="3728690100" sldId="2147482026"/>
            <ac:spMk id="8" creationId="{5749570B-65BA-B458-06EB-7BC73CFE74C0}"/>
          </ac:spMkLst>
        </pc:spChg>
        <pc:spChg chg="mod">
          <ac:chgData name="HAKIZA, Sandrine" userId="332ad4c0-3f53-45c0-8a53-f7a6f92b75af" providerId="ADAL" clId="{4EB1C743-7A14-4F3D-B65A-1B6F413F3448}" dt="2024-08-26T15:51:03.140" v="2767" actId="20577"/>
          <ac:spMkLst>
            <pc:docMk/>
            <pc:sldMk cId="3728690100" sldId="2147482026"/>
            <ac:spMk id="23" creationId="{2FF80248-4869-FEF5-43FF-5A78FEB3B6D6}"/>
          </ac:spMkLst>
        </pc:spChg>
        <pc:grpChg chg="del">
          <ac:chgData name="HAKIZA, Sandrine" userId="332ad4c0-3f53-45c0-8a53-f7a6f92b75af" providerId="ADAL" clId="{4EB1C743-7A14-4F3D-B65A-1B6F413F3448}" dt="2024-08-26T15:56:29.404" v="2819" actId="478"/>
          <ac:grpSpMkLst>
            <pc:docMk/>
            <pc:sldMk cId="3728690100" sldId="2147482026"/>
            <ac:grpSpMk id="18" creationId="{606FD7B6-0D72-50D2-4112-22F4575A3956}"/>
          </ac:grpSpMkLst>
        </pc:grpChg>
        <pc:picChg chg="add mod">
          <ac:chgData name="HAKIZA, Sandrine" userId="332ad4c0-3f53-45c0-8a53-f7a6f92b75af" providerId="ADAL" clId="{4EB1C743-7A14-4F3D-B65A-1B6F413F3448}" dt="2024-09-24T15:17:39.731" v="5808" actId="1038"/>
          <ac:picMkLst>
            <pc:docMk/>
            <pc:sldMk cId="3728690100" sldId="2147482026"/>
            <ac:picMk id="7" creationId="{26B4E26F-5FC9-88FC-A199-3FD7E5FB7458}"/>
          </ac:picMkLst>
        </pc:picChg>
        <pc:picChg chg="del">
          <ac:chgData name="HAKIZA, Sandrine" userId="332ad4c0-3f53-45c0-8a53-f7a6f92b75af" providerId="ADAL" clId="{4EB1C743-7A14-4F3D-B65A-1B6F413F3448}" dt="2024-08-26T15:56:27.126" v="2816" actId="478"/>
          <ac:picMkLst>
            <pc:docMk/>
            <pc:sldMk cId="3728690100" sldId="2147482026"/>
            <ac:picMk id="10" creationId="{D7CF86F4-8D77-43A8-9537-924357B94C01}"/>
          </ac:picMkLst>
        </pc:picChg>
        <pc:picChg chg="del">
          <ac:chgData name="HAKIZA, Sandrine" userId="332ad4c0-3f53-45c0-8a53-f7a6f92b75af" providerId="ADAL" clId="{4EB1C743-7A14-4F3D-B65A-1B6F413F3448}" dt="2024-08-26T15:56:27.884" v="2817" actId="478"/>
          <ac:picMkLst>
            <pc:docMk/>
            <pc:sldMk cId="3728690100" sldId="2147482026"/>
            <ac:picMk id="12" creationId="{4E59E6A0-8AEB-1EDF-99B1-A3BBEFB2F69B}"/>
          </ac:picMkLst>
        </pc:picChg>
        <pc:picChg chg="del">
          <ac:chgData name="HAKIZA, Sandrine" userId="332ad4c0-3f53-45c0-8a53-f7a6f92b75af" providerId="ADAL" clId="{4EB1C743-7A14-4F3D-B65A-1B6F413F3448}" dt="2024-08-26T15:56:28.907" v="2818" actId="478"/>
          <ac:picMkLst>
            <pc:docMk/>
            <pc:sldMk cId="3728690100" sldId="2147482026"/>
            <ac:picMk id="16" creationId="{0D897098-B9CC-B958-4E4E-FC914E208509}"/>
          </ac:picMkLst>
        </pc:picChg>
      </pc:sldChg>
      <pc:sldChg chg="addSp delSp modSp add mod">
        <pc:chgData name="HAKIZA, Sandrine" userId="332ad4c0-3f53-45c0-8a53-f7a6f92b75af" providerId="ADAL" clId="{4EB1C743-7A14-4F3D-B65A-1B6F413F3448}" dt="2024-09-24T15:17:36.362" v="5807" actId="1038"/>
        <pc:sldMkLst>
          <pc:docMk/>
          <pc:sldMk cId="3997184301" sldId="2147482027"/>
        </pc:sldMkLst>
        <pc:spChg chg="del">
          <ac:chgData name="HAKIZA, Sandrine" userId="332ad4c0-3f53-45c0-8a53-f7a6f92b75af" providerId="ADAL" clId="{4EB1C743-7A14-4F3D-B65A-1B6F413F3448}" dt="2024-08-26T15:58:35.148" v="2838" actId="478"/>
          <ac:spMkLst>
            <pc:docMk/>
            <pc:sldMk cId="3997184301" sldId="2147482027"/>
            <ac:spMk id="2" creationId="{69DA52C6-F653-436E-33ED-AA61D5194DB7}"/>
          </ac:spMkLst>
        </pc:spChg>
        <pc:spChg chg="add mod">
          <ac:chgData name="HAKIZA, Sandrine" userId="332ad4c0-3f53-45c0-8a53-f7a6f92b75af" providerId="ADAL" clId="{4EB1C743-7A14-4F3D-B65A-1B6F413F3448}" dt="2024-08-26T15:58:20.431" v="2837"/>
          <ac:spMkLst>
            <pc:docMk/>
            <pc:sldMk cId="3997184301" sldId="2147482027"/>
            <ac:spMk id="5" creationId="{61AF05F5-4100-32A8-0870-9F14108FF68F}"/>
          </ac:spMkLst>
        </pc:spChg>
        <pc:spChg chg="add del mod">
          <ac:chgData name="HAKIZA, Sandrine" userId="332ad4c0-3f53-45c0-8a53-f7a6f92b75af" providerId="ADAL" clId="{4EB1C743-7A14-4F3D-B65A-1B6F413F3448}" dt="2024-08-26T15:58:38.514" v="2839" actId="478"/>
          <ac:spMkLst>
            <pc:docMk/>
            <pc:sldMk cId="3997184301" sldId="2147482027"/>
            <ac:spMk id="7" creationId="{EAC39F24-CAA4-F27E-FAFB-7865729101A8}"/>
          </ac:spMkLst>
        </pc:spChg>
        <pc:spChg chg="add mod">
          <ac:chgData name="HAKIZA, Sandrine" userId="332ad4c0-3f53-45c0-8a53-f7a6f92b75af" providerId="ADAL" clId="{4EB1C743-7A14-4F3D-B65A-1B6F413F3448}" dt="2024-08-26T15:58:39.503" v="2840"/>
          <ac:spMkLst>
            <pc:docMk/>
            <pc:sldMk cId="3997184301" sldId="2147482027"/>
            <ac:spMk id="8" creationId="{EEAB5240-E7F3-A3FB-A625-8B692E93988A}"/>
          </ac:spMkLst>
        </pc:spChg>
        <pc:spChg chg="mod">
          <ac:chgData name="HAKIZA, Sandrine" userId="332ad4c0-3f53-45c0-8a53-f7a6f92b75af" providerId="ADAL" clId="{4EB1C743-7A14-4F3D-B65A-1B6F413F3448}" dt="2024-08-26T15:51:12.868" v="2770" actId="20577"/>
          <ac:spMkLst>
            <pc:docMk/>
            <pc:sldMk cId="3997184301" sldId="2147482027"/>
            <ac:spMk id="23" creationId="{2FF80248-4869-FEF5-43FF-5A78FEB3B6D6}"/>
          </ac:spMkLst>
        </pc:spChg>
        <pc:grpChg chg="del">
          <ac:chgData name="HAKIZA, Sandrine" userId="332ad4c0-3f53-45c0-8a53-f7a6f92b75af" providerId="ADAL" clId="{4EB1C743-7A14-4F3D-B65A-1B6F413F3448}" dt="2024-08-26T15:57:51.045" v="2832" actId="478"/>
          <ac:grpSpMkLst>
            <pc:docMk/>
            <pc:sldMk cId="3997184301" sldId="2147482027"/>
            <ac:grpSpMk id="18" creationId="{606FD7B6-0D72-50D2-4112-22F4575A3956}"/>
          </ac:grpSpMkLst>
        </pc:grpChg>
        <pc:picChg chg="add mod">
          <ac:chgData name="HAKIZA, Sandrine" userId="332ad4c0-3f53-45c0-8a53-f7a6f92b75af" providerId="ADAL" clId="{4EB1C743-7A14-4F3D-B65A-1B6F413F3448}" dt="2024-09-24T15:17:36.362" v="5807" actId="1038"/>
          <ac:picMkLst>
            <pc:docMk/>
            <pc:sldMk cId="3997184301" sldId="2147482027"/>
            <ac:picMk id="4" creationId="{4CDCFE1D-9152-8253-9BB8-C01034C29731}"/>
          </ac:picMkLst>
        </pc:picChg>
        <pc:picChg chg="del">
          <ac:chgData name="HAKIZA, Sandrine" userId="332ad4c0-3f53-45c0-8a53-f7a6f92b75af" providerId="ADAL" clId="{4EB1C743-7A14-4F3D-B65A-1B6F413F3448}" dt="2024-08-26T15:57:49.291" v="2829" actId="478"/>
          <ac:picMkLst>
            <pc:docMk/>
            <pc:sldMk cId="3997184301" sldId="2147482027"/>
            <ac:picMk id="10" creationId="{D7CF86F4-8D77-43A8-9537-924357B94C01}"/>
          </ac:picMkLst>
        </pc:picChg>
        <pc:picChg chg="del">
          <ac:chgData name="HAKIZA, Sandrine" userId="332ad4c0-3f53-45c0-8a53-f7a6f92b75af" providerId="ADAL" clId="{4EB1C743-7A14-4F3D-B65A-1B6F413F3448}" dt="2024-08-26T15:57:49.856" v="2830" actId="478"/>
          <ac:picMkLst>
            <pc:docMk/>
            <pc:sldMk cId="3997184301" sldId="2147482027"/>
            <ac:picMk id="12" creationId="{4E59E6A0-8AEB-1EDF-99B1-A3BBEFB2F69B}"/>
          </ac:picMkLst>
        </pc:picChg>
        <pc:picChg chg="del">
          <ac:chgData name="HAKIZA, Sandrine" userId="332ad4c0-3f53-45c0-8a53-f7a6f92b75af" providerId="ADAL" clId="{4EB1C743-7A14-4F3D-B65A-1B6F413F3448}" dt="2024-08-26T15:57:50.396" v="2831" actId="478"/>
          <ac:picMkLst>
            <pc:docMk/>
            <pc:sldMk cId="3997184301" sldId="2147482027"/>
            <ac:picMk id="16" creationId="{0D897098-B9CC-B958-4E4E-FC914E208509}"/>
          </ac:picMkLst>
        </pc:picChg>
      </pc:sldChg>
      <pc:sldChg chg="addSp delSp modSp add mod">
        <pc:chgData name="HAKIZA, Sandrine" userId="332ad4c0-3f53-45c0-8a53-f7a6f92b75af" providerId="ADAL" clId="{4EB1C743-7A14-4F3D-B65A-1B6F413F3448}" dt="2024-09-24T15:19:06.011" v="5827" actId="164"/>
        <pc:sldMkLst>
          <pc:docMk/>
          <pc:sldMk cId="3545642529" sldId="2147482028"/>
        </pc:sldMkLst>
        <pc:spChg chg="mod">
          <ac:chgData name="HAKIZA, Sandrine" userId="332ad4c0-3f53-45c0-8a53-f7a6f92b75af" providerId="ADAL" clId="{4EB1C743-7A14-4F3D-B65A-1B6F413F3448}" dt="2024-08-27T09:02:26.128" v="2895" actId="1076"/>
          <ac:spMkLst>
            <pc:docMk/>
            <pc:sldMk cId="3545642529" sldId="2147482028"/>
            <ac:spMk id="2" creationId="{69DA52C6-F653-436E-33ED-AA61D5194DB7}"/>
          </ac:spMkLst>
        </pc:spChg>
        <pc:spChg chg="mod">
          <ac:chgData name="HAKIZA, Sandrine" userId="332ad4c0-3f53-45c0-8a53-f7a6f92b75af" providerId="ADAL" clId="{4EB1C743-7A14-4F3D-B65A-1B6F413F3448}" dt="2024-08-27T09:01:48.653" v="2887" actId="1076"/>
          <ac:spMkLst>
            <pc:docMk/>
            <pc:sldMk cId="3545642529" sldId="2147482028"/>
            <ac:spMk id="7" creationId="{9018EEE3-2862-6F90-6452-5D5FB9CED278}"/>
          </ac:spMkLst>
        </pc:spChg>
        <pc:grpChg chg="add mod">
          <ac:chgData name="HAKIZA, Sandrine" userId="332ad4c0-3f53-45c0-8a53-f7a6f92b75af" providerId="ADAL" clId="{4EB1C743-7A14-4F3D-B65A-1B6F413F3448}" dt="2024-09-24T15:19:06.011" v="5827" actId="164"/>
          <ac:grpSpMkLst>
            <pc:docMk/>
            <pc:sldMk cId="3545642529" sldId="2147482028"/>
            <ac:grpSpMk id="3" creationId="{46D35A4F-3E4D-D81B-BD2C-02B8BE0BBE29}"/>
          </ac:grpSpMkLst>
        </pc:grpChg>
        <pc:picChg chg="add mod">
          <ac:chgData name="HAKIZA, Sandrine" userId="332ad4c0-3f53-45c0-8a53-f7a6f92b75af" providerId="ADAL" clId="{4EB1C743-7A14-4F3D-B65A-1B6F413F3448}" dt="2024-09-24T15:19:06.011" v="5827" actId="164"/>
          <ac:picMkLst>
            <pc:docMk/>
            <pc:sldMk cId="3545642529" sldId="2147482028"/>
            <ac:picMk id="4" creationId="{FEB79E0F-9FB1-4327-0E91-59A955BFE2EC}"/>
          </ac:picMkLst>
        </pc:picChg>
        <pc:picChg chg="del">
          <ac:chgData name="HAKIZA, Sandrine" userId="332ad4c0-3f53-45c0-8a53-f7a6f92b75af" providerId="ADAL" clId="{4EB1C743-7A14-4F3D-B65A-1B6F413F3448}" dt="2024-08-27T08:56:44.079" v="2855" actId="478"/>
          <ac:picMkLst>
            <pc:docMk/>
            <pc:sldMk cId="3545642529" sldId="2147482028"/>
            <ac:picMk id="5" creationId="{177001AC-75CE-21C6-49D8-CDC29075346C}"/>
          </ac:picMkLst>
        </pc:picChg>
        <pc:picChg chg="add mod">
          <ac:chgData name="HAKIZA, Sandrine" userId="332ad4c0-3f53-45c0-8a53-f7a6f92b75af" providerId="ADAL" clId="{4EB1C743-7A14-4F3D-B65A-1B6F413F3448}" dt="2024-09-24T15:19:06.011" v="5827" actId="164"/>
          <ac:picMkLst>
            <pc:docMk/>
            <pc:sldMk cId="3545642529" sldId="2147482028"/>
            <ac:picMk id="8" creationId="{7DF032EB-2142-365B-5E7F-27280A3EA07D}"/>
          </ac:picMkLst>
        </pc:picChg>
        <pc:picChg chg="add del mod">
          <ac:chgData name="HAKIZA, Sandrine" userId="332ad4c0-3f53-45c0-8a53-f7a6f92b75af" providerId="ADAL" clId="{4EB1C743-7A14-4F3D-B65A-1B6F413F3448}" dt="2024-08-27T08:59:15.084" v="2867" actId="478"/>
          <ac:picMkLst>
            <pc:docMk/>
            <pc:sldMk cId="3545642529" sldId="2147482028"/>
            <ac:picMk id="10" creationId="{42263051-9B6C-7391-2301-AFE7443B33BC}"/>
          </ac:picMkLst>
        </pc:picChg>
      </pc:sldChg>
      <pc:sldChg chg="addSp delSp modSp add mod">
        <pc:chgData name="HAKIZA, Sandrine" userId="332ad4c0-3f53-45c0-8a53-f7a6f92b75af" providerId="ADAL" clId="{4EB1C743-7A14-4F3D-B65A-1B6F413F3448}" dt="2024-09-24T15:20:18.303" v="5855" actId="164"/>
        <pc:sldMkLst>
          <pc:docMk/>
          <pc:sldMk cId="1640562303" sldId="2147482029"/>
        </pc:sldMkLst>
        <pc:spChg chg="add mod">
          <ac:chgData name="HAKIZA, Sandrine" userId="332ad4c0-3f53-45c0-8a53-f7a6f92b75af" providerId="ADAL" clId="{4EB1C743-7A14-4F3D-B65A-1B6F413F3448}" dt="2024-08-27T09:03:59.160" v="2905"/>
          <ac:spMkLst>
            <pc:docMk/>
            <pc:sldMk cId="1640562303" sldId="2147482029"/>
            <ac:spMk id="4" creationId="{F93AC8DE-3E2F-5F76-B096-CD639D8D589C}"/>
          </ac:spMkLst>
        </pc:spChg>
        <pc:spChg chg="del mod">
          <ac:chgData name="HAKIZA, Sandrine" userId="332ad4c0-3f53-45c0-8a53-f7a6f92b75af" providerId="ADAL" clId="{4EB1C743-7A14-4F3D-B65A-1B6F413F3448}" dt="2024-08-27T09:04:32.558" v="2908" actId="478"/>
          <ac:spMkLst>
            <pc:docMk/>
            <pc:sldMk cId="1640562303" sldId="2147482029"/>
            <ac:spMk id="6" creationId="{A6F7494F-0AAF-66B7-2509-E7DEB1EFCF25}"/>
          </ac:spMkLst>
        </pc:spChg>
        <pc:spChg chg="add mod">
          <ac:chgData name="HAKIZA, Sandrine" userId="332ad4c0-3f53-45c0-8a53-f7a6f92b75af" providerId="ADAL" clId="{4EB1C743-7A14-4F3D-B65A-1B6F413F3448}" dt="2024-08-27T09:04:33.715" v="2909"/>
          <ac:spMkLst>
            <pc:docMk/>
            <pc:sldMk cId="1640562303" sldId="2147482029"/>
            <ac:spMk id="7" creationId="{6603A032-A4E3-AB8F-BC8F-D1CA35FBFEAA}"/>
          </ac:spMkLst>
        </pc:spChg>
        <pc:spChg chg="del">
          <ac:chgData name="HAKIZA, Sandrine" userId="332ad4c0-3f53-45c0-8a53-f7a6f92b75af" providerId="ADAL" clId="{4EB1C743-7A14-4F3D-B65A-1B6F413F3448}" dt="2024-08-27T09:03:58.736" v="2904" actId="478"/>
          <ac:spMkLst>
            <pc:docMk/>
            <pc:sldMk cId="1640562303" sldId="2147482029"/>
            <ac:spMk id="9" creationId="{E570A113-4A3A-81D2-7CBB-8B83ECF356D9}"/>
          </ac:spMkLst>
        </pc:spChg>
        <pc:grpChg chg="add mod">
          <ac:chgData name="HAKIZA, Sandrine" userId="332ad4c0-3f53-45c0-8a53-f7a6f92b75af" providerId="ADAL" clId="{4EB1C743-7A14-4F3D-B65A-1B6F413F3448}" dt="2024-09-24T15:20:18.303" v="5855" actId="164"/>
          <ac:grpSpMkLst>
            <pc:docMk/>
            <pc:sldMk cId="1640562303" sldId="2147482029"/>
            <ac:grpSpMk id="2" creationId="{7326BD71-E5D4-33E0-E1A8-282AC2CDBA67}"/>
          </ac:grpSpMkLst>
        </pc:grpChg>
        <pc:picChg chg="add mod">
          <ac:chgData name="HAKIZA, Sandrine" userId="332ad4c0-3f53-45c0-8a53-f7a6f92b75af" providerId="ADAL" clId="{4EB1C743-7A14-4F3D-B65A-1B6F413F3448}" dt="2024-09-24T15:20:18.303" v="5855" actId="164"/>
          <ac:picMkLst>
            <pc:docMk/>
            <pc:sldMk cId="1640562303" sldId="2147482029"/>
            <ac:picMk id="3" creationId="{19D5D72E-96FF-BE3B-B899-B40CBD5760CC}"/>
          </ac:picMkLst>
        </pc:picChg>
        <pc:picChg chg="add mod">
          <ac:chgData name="HAKIZA, Sandrine" userId="332ad4c0-3f53-45c0-8a53-f7a6f92b75af" providerId="ADAL" clId="{4EB1C743-7A14-4F3D-B65A-1B6F413F3448}" dt="2024-09-24T15:20:18.303" v="5855" actId="164"/>
          <ac:picMkLst>
            <pc:docMk/>
            <pc:sldMk cId="1640562303" sldId="2147482029"/>
            <ac:picMk id="5" creationId="{E70A2321-31A0-6C29-BF10-F27E76A4D6A4}"/>
          </ac:picMkLst>
        </pc:picChg>
        <pc:picChg chg="del">
          <ac:chgData name="HAKIZA, Sandrine" userId="332ad4c0-3f53-45c0-8a53-f7a6f92b75af" providerId="ADAL" clId="{4EB1C743-7A14-4F3D-B65A-1B6F413F3448}" dt="2024-08-27T09:03:30.266" v="2898" actId="478"/>
          <ac:picMkLst>
            <pc:docMk/>
            <pc:sldMk cId="1640562303" sldId="2147482029"/>
            <ac:picMk id="8" creationId="{023CF551-14C2-D4C3-79B8-3F89579B3568}"/>
          </ac:picMkLst>
        </pc:picChg>
      </pc:sldChg>
      <pc:sldChg chg="addSp delSp modSp add mod">
        <pc:chgData name="HAKIZA, Sandrine" userId="332ad4c0-3f53-45c0-8a53-f7a6f92b75af" providerId="ADAL" clId="{4EB1C743-7A14-4F3D-B65A-1B6F413F3448}" dt="2024-09-24T15:22:07.500" v="5868" actId="164"/>
        <pc:sldMkLst>
          <pc:docMk/>
          <pc:sldMk cId="964101383" sldId="2147482030"/>
        </pc:sldMkLst>
        <pc:spChg chg="add mod">
          <ac:chgData name="HAKIZA, Sandrine" userId="332ad4c0-3f53-45c0-8a53-f7a6f92b75af" providerId="ADAL" clId="{4EB1C743-7A14-4F3D-B65A-1B6F413F3448}" dt="2024-08-27T09:06:33.729" v="2918"/>
          <ac:spMkLst>
            <pc:docMk/>
            <pc:sldMk cId="964101383" sldId="2147482030"/>
            <ac:spMk id="4" creationId="{E0C67C1B-9368-8B8D-636A-6633CEE935C7}"/>
          </ac:spMkLst>
        </pc:spChg>
        <pc:spChg chg="del mod">
          <ac:chgData name="HAKIZA, Sandrine" userId="332ad4c0-3f53-45c0-8a53-f7a6f92b75af" providerId="ADAL" clId="{4EB1C743-7A14-4F3D-B65A-1B6F413F3448}" dt="2024-08-27T09:07:29.857" v="2924" actId="478"/>
          <ac:spMkLst>
            <pc:docMk/>
            <pc:sldMk cId="964101383" sldId="2147482030"/>
            <ac:spMk id="5" creationId="{5E675168-2275-4542-A2CE-68472955A7FE}"/>
          </ac:spMkLst>
        </pc:spChg>
        <pc:spChg chg="del">
          <ac:chgData name="HAKIZA, Sandrine" userId="332ad4c0-3f53-45c0-8a53-f7a6f92b75af" providerId="ADAL" clId="{4EB1C743-7A14-4F3D-B65A-1B6F413F3448}" dt="2024-08-27T09:06:28.581" v="2917" actId="478"/>
          <ac:spMkLst>
            <pc:docMk/>
            <pc:sldMk cId="964101383" sldId="2147482030"/>
            <ac:spMk id="8" creationId="{5749570B-65BA-B458-06EB-7BC73CFE74C0}"/>
          </ac:spMkLst>
        </pc:spChg>
        <pc:spChg chg="add mod">
          <ac:chgData name="HAKIZA, Sandrine" userId="332ad4c0-3f53-45c0-8a53-f7a6f92b75af" providerId="ADAL" clId="{4EB1C743-7A14-4F3D-B65A-1B6F413F3448}" dt="2024-08-27T09:07:30.312" v="2925"/>
          <ac:spMkLst>
            <pc:docMk/>
            <pc:sldMk cId="964101383" sldId="2147482030"/>
            <ac:spMk id="10" creationId="{7A0916DB-74FD-1179-7150-DBC46D234364}"/>
          </ac:spMkLst>
        </pc:spChg>
        <pc:grpChg chg="add del mod">
          <ac:chgData name="HAKIZA, Sandrine" userId="332ad4c0-3f53-45c0-8a53-f7a6f92b75af" providerId="ADAL" clId="{4EB1C743-7A14-4F3D-B65A-1B6F413F3448}" dt="2024-09-24T15:22:04.528" v="5867" actId="165"/>
          <ac:grpSpMkLst>
            <pc:docMk/>
            <pc:sldMk cId="964101383" sldId="2147482030"/>
            <ac:grpSpMk id="2" creationId="{6209C323-908B-931C-0535-FC7F2DA44A14}"/>
          </ac:grpSpMkLst>
        </pc:grpChg>
        <pc:grpChg chg="add mod">
          <ac:chgData name="HAKIZA, Sandrine" userId="332ad4c0-3f53-45c0-8a53-f7a6f92b75af" providerId="ADAL" clId="{4EB1C743-7A14-4F3D-B65A-1B6F413F3448}" dt="2024-09-24T15:22:07.500" v="5868" actId="164"/>
          <ac:grpSpMkLst>
            <pc:docMk/>
            <pc:sldMk cId="964101383" sldId="2147482030"/>
            <ac:grpSpMk id="5" creationId="{DCE2A490-12FA-5857-9325-7FA343947B61}"/>
          </ac:grpSpMkLst>
        </pc:grpChg>
        <pc:picChg chg="add mod topLvl">
          <ac:chgData name="HAKIZA, Sandrine" userId="332ad4c0-3f53-45c0-8a53-f7a6f92b75af" providerId="ADAL" clId="{4EB1C743-7A14-4F3D-B65A-1B6F413F3448}" dt="2024-09-24T15:22:07.500" v="5868" actId="164"/>
          <ac:picMkLst>
            <pc:docMk/>
            <pc:sldMk cId="964101383" sldId="2147482030"/>
            <ac:picMk id="3" creationId="{B5D9EB0A-41E1-B309-7DC4-FA0B3D6897DC}"/>
          </ac:picMkLst>
        </pc:picChg>
        <pc:picChg chg="del">
          <ac:chgData name="HAKIZA, Sandrine" userId="332ad4c0-3f53-45c0-8a53-f7a6f92b75af" providerId="ADAL" clId="{4EB1C743-7A14-4F3D-B65A-1B6F413F3448}" dt="2024-08-27T09:05:54.585" v="2910" actId="478"/>
          <ac:picMkLst>
            <pc:docMk/>
            <pc:sldMk cId="964101383" sldId="2147482030"/>
            <ac:picMk id="7" creationId="{26B4E26F-5FC9-88FC-A199-3FD7E5FB7458}"/>
          </ac:picMkLst>
        </pc:picChg>
        <pc:picChg chg="add mod topLvl">
          <ac:chgData name="HAKIZA, Sandrine" userId="332ad4c0-3f53-45c0-8a53-f7a6f92b75af" providerId="ADAL" clId="{4EB1C743-7A14-4F3D-B65A-1B6F413F3448}" dt="2024-09-24T15:22:07.500" v="5868" actId="164"/>
          <ac:picMkLst>
            <pc:docMk/>
            <pc:sldMk cId="964101383" sldId="2147482030"/>
            <ac:picMk id="9" creationId="{102DB7E8-4386-CE03-982E-BAC7F2668740}"/>
          </ac:picMkLst>
        </pc:picChg>
      </pc:sldChg>
      <pc:sldChg chg="addSp delSp modSp add mod">
        <pc:chgData name="HAKIZA, Sandrine" userId="332ad4c0-3f53-45c0-8a53-f7a6f92b75af" providerId="ADAL" clId="{4EB1C743-7A14-4F3D-B65A-1B6F413F3448}" dt="2024-09-24T15:21:53.445" v="5865" actId="164"/>
        <pc:sldMkLst>
          <pc:docMk/>
          <pc:sldMk cId="1316316544" sldId="2147482031"/>
        </pc:sldMkLst>
        <pc:spChg chg="add mod">
          <ac:chgData name="HAKIZA, Sandrine" userId="332ad4c0-3f53-45c0-8a53-f7a6f92b75af" providerId="ADAL" clId="{4EB1C743-7A14-4F3D-B65A-1B6F413F3448}" dt="2024-08-27T09:08:39.769" v="2932"/>
          <ac:spMkLst>
            <pc:docMk/>
            <pc:sldMk cId="1316316544" sldId="2147482031"/>
            <ac:spMk id="2" creationId="{BF9086B1-5FA8-692D-002F-D73600B70C0D}"/>
          </ac:spMkLst>
        </pc:spChg>
        <pc:spChg chg="add mod">
          <ac:chgData name="HAKIZA, Sandrine" userId="332ad4c0-3f53-45c0-8a53-f7a6f92b75af" providerId="ADAL" clId="{4EB1C743-7A14-4F3D-B65A-1B6F413F3448}" dt="2024-08-27T09:08:45.052" v="2933"/>
          <ac:spMkLst>
            <pc:docMk/>
            <pc:sldMk cId="1316316544" sldId="2147482031"/>
            <ac:spMk id="3" creationId="{CFDCE1FF-EF07-AD2E-CFBC-C2A1560D4E45}"/>
          </ac:spMkLst>
        </pc:spChg>
        <pc:spChg chg="del">
          <ac:chgData name="HAKIZA, Sandrine" userId="332ad4c0-3f53-45c0-8a53-f7a6f92b75af" providerId="ADAL" clId="{4EB1C743-7A14-4F3D-B65A-1B6F413F3448}" dt="2024-08-27T09:08:47.846" v="2934" actId="478"/>
          <ac:spMkLst>
            <pc:docMk/>
            <pc:sldMk cId="1316316544" sldId="2147482031"/>
            <ac:spMk id="5" creationId="{61AF05F5-4100-32A8-0870-9F14108FF68F}"/>
          </ac:spMkLst>
        </pc:spChg>
        <pc:spChg chg="del">
          <ac:chgData name="HAKIZA, Sandrine" userId="332ad4c0-3f53-45c0-8a53-f7a6f92b75af" providerId="ADAL" clId="{4EB1C743-7A14-4F3D-B65A-1B6F413F3448}" dt="2024-08-27T09:08:32.529" v="2931" actId="478"/>
          <ac:spMkLst>
            <pc:docMk/>
            <pc:sldMk cId="1316316544" sldId="2147482031"/>
            <ac:spMk id="8" creationId="{EEAB5240-E7F3-A3FB-A625-8B692E93988A}"/>
          </ac:spMkLst>
        </pc:spChg>
        <pc:grpChg chg="add mod">
          <ac:chgData name="HAKIZA, Sandrine" userId="332ad4c0-3f53-45c0-8a53-f7a6f92b75af" providerId="ADAL" clId="{4EB1C743-7A14-4F3D-B65A-1B6F413F3448}" dt="2024-09-24T15:21:53.445" v="5865" actId="164"/>
          <ac:grpSpMkLst>
            <pc:docMk/>
            <pc:sldMk cId="1316316544" sldId="2147482031"/>
            <ac:grpSpMk id="4" creationId="{54E2DE23-E094-1A57-0492-DC60E1033475}"/>
          </ac:grpSpMkLst>
        </pc:grpChg>
        <pc:grpChg chg="add del mod">
          <ac:chgData name="HAKIZA, Sandrine" userId="332ad4c0-3f53-45c0-8a53-f7a6f92b75af" providerId="ADAL" clId="{4EB1C743-7A14-4F3D-B65A-1B6F413F3448}" dt="2024-08-27T09:12:17.756" v="2960" actId="165"/>
          <ac:grpSpMkLst>
            <pc:docMk/>
            <pc:sldMk cId="1316316544" sldId="2147482031"/>
            <ac:grpSpMk id="10" creationId="{D9553E33-393F-2CB5-2C66-034F224088A8}"/>
          </ac:grpSpMkLst>
        </pc:grpChg>
        <pc:picChg chg="del">
          <ac:chgData name="HAKIZA, Sandrine" userId="332ad4c0-3f53-45c0-8a53-f7a6f92b75af" providerId="ADAL" clId="{4EB1C743-7A14-4F3D-B65A-1B6F413F3448}" dt="2024-08-27T09:08:28.715" v="2930" actId="478"/>
          <ac:picMkLst>
            <pc:docMk/>
            <pc:sldMk cId="1316316544" sldId="2147482031"/>
            <ac:picMk id="4" creationId="{4CDCFE1D-9152-8253-9BB8-C01034C29731}"/>
          </ac:picMkLst>
        </pc:picChg>
        <pc:picChg chg="add mod topLvl">
          <ac:chgData name="HAKIZA, Sandrine" userId="332ad4c0-3f53-45c0-8a53-f7a6f92b75af" providerId="ADAL" clId="{4EB1C743-7A14-4F3D-B65A-1B6F413F3448}" dt="2024-09-24T15:21:53.445" v="5865" actId="164"/>
          <ac:picMkLst>
            <pc:docMk/>
            <pc:sldMk cId="1316316544" sldId="2147482031"/>
            <ac:picMk id="7" creationId="{0EA345A4-9C9E-89D7-11EB-F3562A25BAF7}"/>
          </ac:picMkLst>
        </pc:picChg>
        <pc:picChg chg="add mod topLvl">
          <ac:chgData name="HAKIZA, Sandrine" userId="332ad4c0-3f53-45c0-8a53-f7a6f92b75af" providerId="ADAL" clId="{4EB1C743-7A14-4F3D-B65A-1B6F413F3448}" dt="2024-09-24T15:21:53.445" v="5865" actId="164"/>
          <ac:picMkLst>
            <pc:docMk/>
            <pc:sldMk cId="1316316544" sldId="2147482031"/>
            <ac:picMk id="9" creationId="{81FBE973-1CE6-DFB9-D654-7B2B132C5676}"/>
          </ac:picMkLst>
        </pc:picChg>
      </pc:sldChg>
      <pc:sldChg chg="addSp delSp modSp new mod">
        <pc:chgData name="HAKIZA, Sandrine" userId="332ad4c0-3f53-45c0-8a53-f7a6f92b75af" providerId="ADAL" clId="{4EB1C743-7A14-4F3D-B65A-1B6F413F3448}" dt="2024-09-24T15:24:22.850" v="5883" actId="1037"/>
        <pc:sldMkLst>
          <pc:docMk/>
          <pc:sldMk cId="3675226055" sldId="2147482032"/>
        </pc:sldMkLst>
        <pc:spChg chg="del">
          <ac:chgData name="HAKIZA, Sandrine" userId="332ad4c0-3f53-45c0-8a53-f7a6f92b75af" providerId="ADAL" clId="{4EB1C743-7A14-4F3D-B65A-1B6F413F3448}" dt="2024-08-27T09:17:19.998" v="3009" actId="478"/>
          <ac:spMkLst>
            <pc:docMk/>
            <pc:sldMk cId="3675226055" sldId="2147482032"/>
            <ac:spMk id="2" creationId="{B62D7121-6BFD-5E8D-40F7-3E32CF9BABDA}"/>
          </ac:spMkLst>
        </pc:spChg>
        <pc:spChg chg="mod">
          <ac:chgData name="HAKIZA, Sandrine" userId="332ad4c0-3f53-45c0-8a53-f7a6f92b75af" providerId="ADAL" clId="{4EB1C743-7A14-4F3D-B65A-1B6F413F3448}" dt="2024-09-24T15:24:22.850" v="5883" actId="1037"/>
          <ac:spMkLst>
            <pc:docMk/>
            <pc:sldMk cId="3675226055" sldId="2147482032"/>
            <ac:spMk id="3" creationId="{E24F4155-7407-7A56-59A8-0501E61F66D2}"/>
          </ac:spMkLst>
        </pc:spChg>
        <pc:spChg chg="mod">
          <ac:chgData name="HAKIZA, Sandrine" userId="332ad4c0-3f53-45c0-8a53-f7a6f92b75af" providerId="ADAL" clId="{4EB1C743-7A14-4F3D-B65A-1B6F413F3448}" dt="2024-08-27T09:18:50.074" v="3031" actId="1076"/>
          <ac:spMkLst>
            <pc:docMk/>
            <pc:sldMk cId="3675226055" sldId="2147482032"/>
            <ac:spMk id="4" creationId="{D6263932-E68D-918C-E2A4-D1754EF9FC8D}"/>
          </ac:spMkLst>
        </pc:spChg>
        <pc:spChg chg="del">
          <ac:chgData name="HAKIZA, Sandrine" userId="332ad4c0-3f53-45c0-8a53-f7a6f92b75af" providerId="ADAL" clId="{4EB1C743-7A14-4F3D-B65A-1B6F413F3448}" dt="2024-08-27T09:17:17.244" v="3008" actId="478"/>
          <ac:spMkLst>
            <pc:docMk/>
            <pc:sldMk cId="3675226055" sldId="2147482032"/>
            <ac:spMk id="5" creationId="{DA786C11-6E39-420C-112A-DEA843D5B843}"/>
          </ac:spMkLst>
        </pc:spChg>
        <pc:picChg chg="add mod modCrop">
          <ac:chgData name="HAKIZA, Sandrine" userId="332ad4c0-3f53-45c0-8a53-f7a6f92b75af" providerId="ADAL" clId="{4EB1C743-7A14-4F3D-B65A-1B6F413F3448}" dt="2024-09-24T15:24:19.963" v="5880" actId="1036"/>
          <ac:picMkLst>
            <pc:docMk/>
            <pc:sldMk cId="3675226055" sldId="2147482032"/>
            <ac:picMk id="7" creationId="{A43DCE30-5DB6-A8E1-7113-79314902B33F}"/>
          </ac:picMkLst>
        </pc:picChg>
      </pc:sldChg>
      <pc:sldChg chg="addSp delSp modSp new mod">
        <pc:chgData name="HAKIZA, Sandrine" userId="332ad4c0-3f53-45c0-8a53-f7a6f92b75af" providerId="ADAL" clId="{4EB1C743-7A14-4F3D-B65A-1B6F413F3448}" dt="2024-09-24T15:24:45.718" v="5894" actId="1037"/>
        <pc:sldMkLst>
          <pc:docMk/>
          <pc:sldMk cId="4021822558" sldId="2147482033"/>
        </pc:sldMkLst>
        <pc:spChg chg="del">
          <ac:chgData name="HAKIZA, Sandrine" userId="332ad4c0-3f53-45c0-8a53-f7a6f92b75af" providerId="ADAL" clId="{4EB1C743-7A14-4F3D-B65A-1B6F413F3448}" dt="2024-08-27T09:19:18.783" v="3034" actId="478"/>
          <ac:spMkLst>
            <pc:docMk/>
            <pc:sldMk cId="4021822558" sldId="2147482033"/>
            <ac:spMk id="2" creationId="{AA9CB56F-1CA7-F671-1D04-76FF4854F13D}"/>
          </ac:spMkLst>
        </pc:spChg>
        <pc:spChg chg="mod">
          <ac:chgData name="HAKIZA, Sandrine" userId="332ad4c0-3f53-45c0-8a53-f7a6f92b75af" providerId="ADAL" clId="{4EB1C743-7A14-4F3D-B65A-1B6F413F3448}" dt="2024-09-24T15:24:45.718" v="5894" actId="1037"/>
          <ac:spMkLst>
            <pc:docMk/>
            <pc:sldMk cId="4021822558" sldId="2147482033"/>
            <ac:spMk id="3" creationId="{1C990F78-8A78-5638-B387-111D1A841735}"/>
          </ac:spMkLst>
        </pc:spChg>
        <pc:spChg chg="mod">
          <ac:chgData name="HAKIZA, Sandrine" userId="332ad4c0-3f53-45c0-8a53-f7a6f92b75af" providerId="ADAL" clId="{4EB1C743-7A14-4F3D-B65A-1B6F413F3448}" dt="2024-08-27T09:20:21.691" v="3047" actId="1076"/>
          <ac:spMkLst>
            <pc:docMk/>
            <pc:sldMk cId="4021822558" sldId="2147482033"/>
            <ac:spMk id="4" creationId="{E96CBD0F-0BB8-8903-31D8-3B15E2423093}"/>
          </ac:spMkLst>
        </pc:spChg>
        <pc:spChg chg="del">
          <ac:chgData name="HAKIZA, Sandrine" userId="332ad4c0-3f53-45c0-8a53-f7a6f92b75af" providerId="ADAL" clId="{4EB1C743-7A14-4F3D-B65A-1B6F413F3448}" dt="2024-08-27T09:19:15.069" v="3033" actId="478"/>
          <ac:spMkLst>
            <pc:docMk/>
            <pc:sldMk cId="4021822558" sldId="2147482033"/>
            <ac:spMk id="5" creationId="{42B4B07C-2002-3221-13FF-50B4D79B44EF}"/>
          </ac:spMkLst>
        </pc:spChg>
        <pc:picChg chg="add mod modCrop">
          <ac:chgData name="HAKIZA, Sandrine" userId="332ad4c0-3f53-45c0-8a53-f7a6f92b75af" providerId="ADAL" clId="{4EB1C743-7A14-4F3D-B65A-1B6F413F3448}" dt="2024-09-24T15:24:41.889" v="5890" actId="1038"/>
          <ac:picMkLst>
            <pc:docMk/>
            <pc:sldMk cId="4021822558" sldId="2147482033"/>
            <ac:picMk id="7" creationId="{6E5FD9BC-685E-EB6F-E4DF-F9AE342B89F0}"/>
          </ac:picMkLst>
        </pc:picChg>
      </pc:sldChg>
      <pc:sldChg chg="new del">
        <pc:chgData name="HAKIZA, Sandrine" userId="332ad4c0-3f53-45c0-8a53-f7a6f92b75af" providerId="ADAL" clId="{4EB1C743-7A14-4F3D-B65A-1B6F413F3448}" dt="2024-08-27T09:21:08.709" v="3058" actId="2696"/>
        <pc:sldMkLst>
          <pc:docMk/>
          <pc:sldMk cId="404773775" sldId="2147482034"/>
        </pc:sldMkLst>
      </pc:sldChg>
      <pc:sldChg chg="addSp delSp modSp new mod">
        <pc:chgData name="HAKIZA, Sandrine" userId="332ad4c0-3f53-45c0-8a53-f7a6f92b75af" providerId="ADAL" clId="{4EB1C743-7A14-4F3D-B65A-1B6F413F3448}" dt="2024-09-24T15:25:50.762" v="5940" actId="1037"/>
        <pc:sldMkLst>
          <pc:docMk/>
          <pc:sldMk cId="2157414334" sldId="2147482034"/>
        </pc:sldMkLst>
        <pc:spChg chg="mod">
          <ac:chgData name="HAKIZA, Sandrine" userId="332ad4c0-3f53-45c0-8a53-f7a6f92b75af" providerId="ADAL" clId="{4EB1C743-7A14-4F3D-B65A-1B6F413F3448}" dt="2024-09-24T15:25:32.269" v="5919" actId="1037"/>
          <ac:spMkLst>
            <pc:docMk/>
            <pc:sldMk cId="2157414334" sldId="2147482034"/>
            <ac:spMk id="2" creationId="{2B5C8C19-A277-6098-F63A-49EEFDA88F86}"/>
          </ac:spMkLst>
        </pc:spChg>
        <pc:spChg chg="mod">
          <ac:chgData name="HAKIZA, Sandrine" userId="332ad4c0-3f53-45c0-8a53-f7a6f92b75af" providerId="ADAL" clId="{4EB1C743-7A14-4F3D-B65A-1B6F413F3448}" dt="2024-08-27T09:29:25.884" v="3120" actId="1076"/>
          <ac:spMkLst>
            <pc:docMk/>
            <pc:sldMk cId="2157414334" sldId="2147482034"/>
            <ac:spMk id="3" creationId="{ABA63129-D27C-2CA5-057E-533125FFE6B7}"/>
          </ac:spMkLst>
        </pc:spChg>
        <pc:spChg chg="del">
          <ac:chgData name="HAKIZA, Sandrine" userId="332ad4c0-3f53-45c0-8a53-f7a6f92b75af" providerId="ADAL" clId="{4EB1C743-7A14-4F3D-B65A-1B6F413F3448}" dt="2024-08-27T09:27:22.834" v="3103" actId="478"/>
          <ac:spMkLst>
            <pc:docMk/>
            <pc:sldMk cId="2157414334" sldId="2147482034"/>
            <ac:spMk id="4" creationId="{F18C45F6-0894-A211-EE78-D4417C9F9575}"/>
          </ac:spMkLst>
        </pc:spChg>
        <pc:picChg chg="add mod">
          <ac:chgData name="HAKIZA, Sandrine" userId="332ad4c0-3f53-45c0-8a53-f7a6f92b75af" providerId="ADAL" clId="{4EB1C743-7A14-4F3D-B65A-1B6F413F3448}" dt="2024-09-24T15:25:50.762" v="5940" actId="1037"/>
          <ac:picMkLst>
            <pc:docMk/>
            <pc:sldMk cId="2157414334" sldId="2147482034"/>
            <ac:picMk id="6" creationId="{1873DFDB-38B2-74EF-71E3-8B16F6F667EE}"/>
          </ac:picMkLst>
        </pc:picChg>
      </pc:sldChg>
      <pc:sldChg chg="addSp delSp modSp new mod">
        <pc:chgData name="HAKIZA, Sandrine" userId="332ad4c0-3f53-45c0-8a53-f7a6f92b75af" providerId="ADAL" clId="{4EB1C743-7A14-4F3D-B65A-1B6F413F3448}" dt="2024-09-24T15:26:07.745" v="5957" actId="1037"/>
        <pc:sldMkLst>
          <pc:docMk/>
          <pc:sldMk cId="2241835583" sldId="2147482035"/>
        </pc:sldMkLst>
        <pc:spChg chg="mod">
          <ac:chgData name="HAKIZA, Sandrine" userId="332ad4c0-3f53-45c0-8a53-f7a6f92b75af" providerId="ADAL" clId="{4EB1C743-7A14-4F3D-B65A-1B6F413F3448}" dt="2024-08-27T09:31:13.624" v="3132" actId="404"/>
          <ac:spMkLst>
            <pc:docMk/>
            <pc:sldMk cId="2241835583" sldId="2147482035"/>
            <ac:spMk id="2" creationId="{FDC93FC4-C6DD-60E8-C17D-34989805D814}"/>
          </ac:spMkLst>
        </pc:spChg>
        <pc:spChg chg="mod">
          <ac:chgData name="HAKIZA, Sandrine" userId="332ad4c0-3f53-45c0-8a53-f7a6f92b75af" providerId="ADAL" clId="{4EB1C743-7A14-4F3D-B65A-1B6F413F3448}" dt="2024-08-27T09:31:44.079" v="3140" actId="1076"/>
          <ac:spMkLst>
            <pc:docMk/>
            <pc:sldMk cId="2241835583" sldId="2147482035"/>
            <ac:spMk id="3" creationId="{907AD990-0D78-8CF0-FFAC-BC84A71CEA7B}"/>
          </ac:spMkLst>
        </pc:spChg>
        <pc:spChg chg="del">
          <ac:chgData name="HAKIZA, Sandrine" userId="332ad4c0-3f53-45c0-8a53-f7a6f92b75af" providerId="ADAL" clId="{4EB1C743-7A14-4F3D-B65A-1B6F413F3448}" dt="2024-08-27T09:30:43.364" v="3122" actId="478"/>
          <ac:spMkLst>
            <pc:docMk/>
            <pc:sldMk cId="2241835583" sldId="2147482035"/>
            <ac:spMk id="4" creationId="{DA35F316-121D-F2C3-B4C5-C096A431482A}"/>
          </ac:spMkLst>
        </pc:spChg>
        <pc:picChg chg="add mod">
          <ac:chgData name="HAKIZA, Sandrine" userId="332ad4c0-3f53-45c0-8a53-f7a6f92b75af" providerId="ADAL" clId="{4EB1C743-7A14-4F3D-B65A-1B6F413F3448}" dt="2024-09-24T15:26:07.745" v="5957" actId="1037"/>
          <ac:picMkLst>
            <pc:docMk/>
            <pc:sldMk cId="2241835583" sldId="2147482035"/>
            <ac:picMk id="6" creationId="{7A17AD55-C7AB-235B-1C03-97B2E6AD342D}"/>
          </ac:picMkLst>
        </pc:picChg>
      </pc:sldChg>
      <pc:sldChg chg="addSp delSp modSp new mod">
        <pc:chgData name="HAKIZA, Sandrine" userId="332ad4c0-3f53-45c0-8a53-f7a6f92b75af" providerId="ADAL" clId="{4EB1C743-7A14-4F3D-B65A-1B6F413F3448}" dt="2024-09-24T15:26:37.178" v="5976" actId="1037"/>
        <pc:sldMkLst>
          <pc:docMk/>
          <pc:sldMk cId="1869986013" sldId="2147482036"/>
        </pc:sldMkLst>
        <pc:spChg chg="mod">
          <ac:chgData name="HAKIZA, Sandrine" userId="332ad4c0-3f53-45c0-8a53-f7a6f92b75af" providerId="ADAL" clId="{4EB1C743-7A14-4F3D-B65A-1B6F413F3448}" dt="2024-09-24T15:26:37.178" v="5976" actId="1037"/>
          <ac:spMkLst>
            <pc:docMk/>
            <pc:sldMk cId="1869986013" sldId="2147482036"/>
            <ac:spMk id="2" creationId="{ECBA9DDA-39C8-E051-2202-B01347684549}"/>
          </ac:spMkLst>
        </pc:spChg>
        <pc:spChg chg="mod">
          <ac:chgData name="HAKIZA, Sandrine" userId="332ad4c0-3f53-45c0-8a53-f7a6f92b75af" providerId="ADAL" clId="{4EB1C743-7A14-4F3D-B65A-1B6F413F3448}" dt="2024-08-27T09:33:45.092" v="3164" actId="1076"/>
          <ac:spMkLst>
            <pc:docMk/>
            <pc:sldMk cId="1869986013" sldId="2147482036"/>
            <ac:spMk id="3" creationId="{7923462D-B492-B21F-83D6-B0E7AD3E91CF}"/>
          </ac:spMkLst>
        </pc:spChg>
        <pc:spChg chg="del">
          <ac:chgData name="HAKIZA, Sandrine" userId="332ad4c0-3f53-45c0-8a53-f7a6f92b75af" providerId="ADAL" clId="{4EB1C743-7A14-4F3D-B65A-1B6F413F3448}" dt="2024-08-27T09:32:29.931" v="3143" actId="478"/>
          <ac:spMkLst>
            <pc:docMk/>
            <pc:sldMk cId="1869986013" sldId="2147482036"/>
            <ac:spMk id="4" creationId="{40EDB266-3876-D6B4-EDA7-F0431AD91169}"/>
          </ac:spMkLst>
        </pc:spChg>
        <pc:picChg chg="add mod modCrop">
          <ac:chgData name="HAKIZA, Sandrine" userId="332ad4c0-3f53-45c0-8a53-f7a6f92b75af" providerId="ADAL" clId="{4EB1C743-7A14-4F3D-B65A-1B6F413F3448}" dt="2024-09-24T15:26:33.030" v="5972" actId="1035"/>
          <ac:picMkLst>
            <pc:docMk/>
            <pc:sldMk cId="1869986013" sldId="2147482036"/>
            <ac:picMk id="6" creationId="{02C0144D-44D8-2E1C-C9E9-B42B385BD8D0}"/>
          </ac:picMkLst>
        </pc:picChg>
      </pc:sldChg>
      <pc:sldChg chg="addSp delSp modSp new mod">
        <pc:chgData name="HAKIZA, Sandrine" userId="332ad4c0-3f53-45c0-8a53-f7a6f92b75af" providerId="ADAL" clId="{4EB1C743-7A14-4F3D-B65A-1B6F413F3448}" dt="2024-09-24T15:26:58.126" v="6000" actId="1037"/>
        <pc:sldMkLst>
          <pc:docMk/>
          <pc:sldMk cId="1154920975" sldId="2147482037"/>
        </pc:sldMkLst>
        <pc:spChg chg="mod">
          <ac:chgData name="HAKIZA, Sandrine" userId="332ad4c0-3f53-45c0-8a53-f7a6f92b75af" providerId="ADAL" clId="{4EB1C743-7A14-4F3D-B65A-1B6F413F3448}" dt="2024-09-24T15:26:58.126" v="6000" actId="1037"/>
          <ac:spMkLst>
            <pc:docMk/>
            <pc:sldMk cId="1154920975" sldId="2147482037"/>
            <ac:spMk id="2" creationId="{C17F226F-437C-F999-4D63-A966871E84DE}"/>
          </ac:spMkLst>
        </pc:spChg>
        <pc:spChg chg="mod">
          <ac:chgData name="HAKIZA, Sandrine" userId="332ad4c0-3f53-45c0-8a53-f7a6f92b75af" providerId="ADAL" clId="{4EB1C743-7A14-4F3D-B65A-1B6F413F3448}" dt="2024-08-27T09:38:11.906" v="3195" actId="1076"/>
          <ac:spMkLst>
            <pc:docMk/>
            <pc:sldMk cId="1154920975" sldId="2147482037"/>
            <ac:spMk id="3" creationId="{D66E6E30-78B4-2CE2-6D0E-B68869BB57E7}"/>
          </ac:spMkLst>
        </pc:spChg>
        <pc:spChg chg="del">
          <ac:chgData name="HAKIZA, Sandrine" userId="332ad4c0-3f53-45c0-8a53-f7a6f92b75af" providerId="ADAL" clId="{4EB1C743-7A14-4F3D-B65A-1B6F413F3448}" dt="2024-08-27T09:35:24.941" v="3175" actId="478"/>
          <ac:spMkLst>
            <pc:docMk/>
            <pc:sldMk cId="1154920975" sldId="2147482037"/>
            <ac:spMk id="4" creationId="{5D9A4CAA-FD90-61A4-583E-31EC1851787B}"/>
          </ac:spMkLst>
        </pc:spChg>
        <pc:picChg chg="add mod modCrop">
          <ac:chgData name="HAKIZA, Sandrine" userId="332ad4c0-3f53-45c0-8a53-f7a6f92b75af" providerId="ADAL" clId="{4EB1C743-7A14-4F3D-B65A-1B6F413F3448}" dt="2024-09-24T15:26:52.816" v="5995" actId="1037"/>
          <ac:picMkLst>
            <pc:docMk/>
            <pc:sldMk cId="1154920975" sldId="2147482037"/>
            <ac:picMk id="6" creationId="{84B7A99C-2002-A835-9209-E3C9375E3C85}"/>
          </ac:picMkLst>
        </pc:picChg>
      </pc:sldChg>
      <pc:sldChg chg="addSp delSp modSp new mod ord">
        <pc:chgData name="HAKIZA, Sandrine" userId="332ad4c0-3f53-45c0-8a53-f7a6f92b75af" providerId="ADAL" clId="{4EB1C743-7A14-4F3D-B65A-1B6F413F3448}" dt="2024-09-24T15:27:32.444" v="6022" actId="1038"/>
        <pc:sldMkLst>
          <pc:docMk/>
          <pc:sldMk cId="4034276803" sldId="2147482038"/>
        </pc:sldMkLst>
        <pc:spChg chg="mod">
          <ac:chgData name="HAKIZA, Sandrine" userId="332ad4c0-3f53-45c0-8a53-f7a6f92b75af" providerId="ADAL" clId="{4EB1C743-7A14-4F3D-B65A-1B6F413F3448}" dt="2024-09-24T15:27:32.444" v="6022" actId="1038"/>
          <ac:spMkLst>
            <pc:docMk/>
            <pc:sldMk cId="4034276803" sldId="2147482038"/>
            <ac:spMk id="2" creationId="{CE533DC7-477F-A937-D2C7-10238782EAFB}"/>
          </ac:spMkLst>
        </pc:spChg>
        <pc:spChg chg="mod">
          <ac:chgData name="HAKIZA, Sandrine" userId="332ad4c0-3f53-45c0-8a53-f7a6f92b75af" providerId="ADAL" clId="{4EB1C743-7A14-4F3D-B65A-1B6F413F3448}" dt="2024-08-27T09:45:28.546" v="3266" actId="1076"/>
          <ac:spMkLst>
            <pc:docMk/>
            <pc:sldMk cId="4034276803" sldId="2147482038"/>
            <ac:spMk id="3" creationId="{6386F947-C5AB-FB10-6043-81D441A07D47}"/>
          </ac:spMkLst>
        </pc:spChg>
        <pc:spChg chg="del">
          <ac:chgData name="HAKIZA, Sandrine" userId="332ad4c0-3f53-45c0-8a53-f7a6f92b75af" providerId="ADAL" clId="{4EB1C743-7A14-4F3D-B65A-1B6F413F3448}" dt="2024-08-27T09:44:03.028" v="3249" actId="478"/>
          <ac:spMkLst>
            <pc:docMk/>
            <pc:sldMk cId="4034276803" sldId="2147482038"/>
            <ac:spMk id="4" creationId="{26ED9F4B-6C05-BD86-86AD-90B7FB1E5E6F}"/>
          </ac:spMkLst>
        </pc:spChg>
        <pc:picChg chg="add mod modCrop">
          <ac:chgData name="HAKIZA, Sandrine" userId="332ad4c0-3f53-45c0-8a53-f7a6f92b75af" providerId="ADAL" clId="{4EB1C743-7A14-4F3D-B65A-1B6F413F3448}" dt="2024-09-24T15:27:28.018" v="6015" actId="1035"/>
          <ac:picMkLst>
            <pc:docMk/>
            <pc:sldMk cId="4034276803" sldId="2147482038"/>
            <ac:picMk id="6" creationId="{3257830B-046C-005D-7788-56D821C8F471}"/>
          </ac:picMkLst>
        </pc:picChg>
      </pc:sldChg>
      <pc:sldChg chg="addSp delSp modSp new mod">
        <pc:chgData name="HAKIZA, Sandrine" userId="332ad4c0-3f53-45c0-8a53-f7a6f92b75af" providerId="ADAL" clId="{4EB1C743-7A14-4F3D-B65A-1B6F413F3448}" dt="2024-09-24T15:28:02.461" v="6044" actId="1037"/>
        <pc:sldMkLst>
          <pc:docMk/>
          <pc:sldMk cId="3019743369" sldId="2147482039"/>
        </pc:sldMkLst>
        <pc:spChg chg="mod">
          <ac:chgData name="HAKIZA, Sandrine" userId="332ad4c0-3f53-45c0-8a53-f7a6f92b75af" providerId="ADAL" clId="{4EB1C743-7A14-4F3D-B65A-1B6F413F3448}" dt="2024-09-24T15:28:02.461" v="6044" actId="1037"/>
          <ac:spMkLst>
            <pc:docMk/>
            <pc:sldMk cId="3019743369" sldId="2147482039"/>
            <ac:spMk id="2" creationId="{4CA3521E-66CC-ACD1-F3D2-756749889747}"/>
          </ac:spMkLst>
        </pc:spChg>
        <pc:spChg chg="mod">
          <ac:chgData name="HAKIZA, Sandrine" userId="332ad4c0-3f53-45c0-8a53-f7a6f92b75af" providerId="ADAL" clId="{4EB1C743-7A14-4F3D-B65A-1B6F413F3448}" dt="2024-08-27T09:48:03.105" v="3282" actId="1076"/>
          <ac:spMkLst>
            <pc:docMk/>
            <pc:sldMk cId="3019743369" sldId="2147482039"/>
            <ac:spMk id="3" creationId="{F1F5D17C-7D7D-EC46-E7EC-CDC821136F02}"/>
          </ac:spMkLst>
        </pc:spChg>
        <pc:spChg chg="del">
          <ac:chgData name="HAKIZA, Sandrine" userId="332ad4c0-3f53-45c0-8a53-f7a6f92b75af" providerId="ADAL" clId="{4EB1C743-7A14-4F3D-B65A-1B6F413F3448}" dt="2024-08-27T09:45:47.650" v="3268" actId="478"/>
          <ac:spMkLst>
            <pc:docMk/>
            <pc:sldMk cId="3019743369" sldId="2147482039"/>
            <ac:spMk id="4" creationId="{E222B7D5-485B-8571-6067-5B94C1AA5492}"/>
          </ac:spMkLst>
        </pc:spChg>
        <pc:picChg chg="add mod modCrop">
          <ac:chgData name="HAKIZA, Sandrine" userId="332ad4c0-3f53-45c0-8a53-f7a6f92b75af" providerId="ADAL" clId="{4EB1C743-7A14-4F3D-B65A-1B6F413F3448}" dt="2024-09-24T15:27:59.879" v="6039" actId="1038"/>
          <ac:picMkLst>
            <pc:docMk/>
            <pc:sldMk cId="3019743369" sldId="2147482039"/>
            <ac:picMk id="6" creationId="{412380A7-2545-8937-DED4-F4A11FEE0DE8}"/>
          </ac:picMkLst>
        </pc:picChg>
      </pc:sldChg>
      <pc:sldChg chg="addSp delSp modSp new mod">
        <pc:chgData name="HAKIZA, Sandrine" userId="332ad4c0-3f53-45c0-8a53-f7a6f92b75af" providerId="ADAL" clId="{4EB1C743-7A14-4F3D-B65A-1B6F413F3448}" dt="2024-09-24T15:28:17.518" v="6053" actId="1037"/>
        <pc:sldMkLst>
          <pc:docMk/>
          <pc:sldMk cId="2788692718" sldId="2147482040"/>
        </pc:sldMkLst>
        <pc:spChg chg="mod">
          <ac:chgData name="HAKIZA, Sandrine" userId="332ad4c0-3f53-45c0-8a53-f7a6f92b75af" providerId="ADAL" clId="{4EB1C743-7A14-4F3D-B65A-1B6F413F3448}" dt="2024-09-24T15:28:17.518" v="6053" actId="1037"/>
          <ac:spMkLst>
            <pc:docMk/>
            <pc:sldMk cId="2788692718" sldId="2147482040"/>
            <ac:spMk id="2" creationId="{F31145DC-1881-9629-4541-8285355CE409}"/>
          </ac:spMkLst>
        </pc:spChg>
        <pc:spChg chg="mod">
          <ac:chgData name="HAKIZA, Sandrine" userId="332ad4c0-3f53-45c0-8a53-f7a6f92b75af" providerId="ADAL" clId="{4EB1C743-7A14-4F3D-B65A-1B6F413F3448}" dt="2024-08-27T09:52:43.509" v="3311" actId="1076"/>
          <ac:spMkLst>
            <pc:docMk/>
            <pc:sldMk cId="2788692718" sldId="2147482040"/>
            <ac:spMk id="3" creationId="{DD8495C5-10DB-D4E9-9A89-33230C6CE49A}"/>
          </ac:spMkLst>
        </pc:spChg>
        <pc:spChg chg="del">
          <ac:chgData name="HAKIZA, Sandrine" userId="332ad4c0-3f53-45c0-8a53-f7a6f92b75af" providerId="ADAL" clId="{4EB1C743-7A14-4F3D-B65A-1B6F413F3448}" dt="2024-08-27T09:51:17.761" v="3289" actId="478"/>
          <ac:spMkLst>
            <pc:docMk/>
            <pc:sldMk cId="2788692718" sldId="2147482040"/>
            <ac:spMk id="4" creationId="{547B8E95-F006-6894-BF75-DF5FA82162B3}"/>
          </ac:spMkLst>
        </pc:spChg>
        <pc:picChg chg="add mod">
          <ac:chgData name="HAKIZA, Sandrine" userId="332ad4c0-3f53-45c0-8a53-f7a6f92b75af" providerId="ADAL" clId="{4EB1C743-7A14-4F3D-B65A-1B6F413F3448}" dt="2024-09-24T15:28:13.761" v="6050" actId="1035"/>
          <ac:picMkLst>
            <pc:docMk/>
            <pc:sldMk cId="2788692718" sldId="2147482040"/>
            <ac:picMk id="6" creationId="{5DDA9F33-65CF-7034-7F53-9478D011219E}"/>
          </ac:picMkLst>
        </pc:picChg>
      </pc:sldChg>
      <pc:sldChg chg="addSp delSp modSp new mod">
        <pc:chgData name="HAKIZA, Sandrine" userId="332ad4c0-3f53-45c0-8a53-f7a6f92b75af" providerId="ADAL" clId="{4EB1C743-7A14-4F3D-B65A-1B6F413F3448}" dt="2024-09-24T15:28:42.769" v="6062" actId="1037"/>
        <pc:sldMkLst>
          <pc:docMk/>
          <pc:sldMk cId="3512148480" sldId="2147482041"/>
        </pc:sldMkLst>
        <pc:spChg chg="mod">
          <ac:chgData name="HAKIZA, Sandrine" userId="332ad4c0-3f53-45c0-8a53-f7a6f92b75af" providerId="ADAL" clId="{4EB1C743-7A14-4F3D-B65A-1B6F413F3448}" dt="2024-09-24T15:28:42.769" v="6062" actId="1037"/>
          <ac:spMkLst>
            <pc:docMk/>
            <pc:sldMk cId="3512148480" sldId="2147482041"/>
            <ac:spMk id="2" creationId="{449178CD-7003-5CDE-D124-D2E1F3460897}"/>
          </ac:spMkLst>
        </pc:spChg>
        <pc:spChg chg="mod">
          <ac:chgData name="HAKIZA, Sandrine" userId="332ad4c0-3f53-45c0-8a53-f7a6f92b75af" providerId="ADAL" clId="{4EB1C743-7A14-4F3D-B65A-1B6F413F3448}" dt="2024-08-27T10:00:31.465" v="3332" actId="1076"/>
          <ac:spMkLst>
            <pc:docMk/>
            <pc:sldMk cId="3512148480" sldId="2147482041"/>
            <ac:spMk id="3" creationId="{DD4D49CC-6B98-4A8A-675B-6B94171F1418}"/>
          </ac:spMkLst>
        </pc:spChg>
        <pc:spChg chg="del">
          <ac:chgData name="HAKIZA, Sandrine" userId="332ad4c0-3f53-45c0-8a53-f7a6f92b75af" providerId="ADAL" clId="{4EB1C743-7A14-4F3D-B65A-1B6F413F3448}" dt="2024-08-27T09:59:15.780" v="3313" actId="478"/>
          <ac:spMkLst>
            <pc:docMk/>
            <pc:sldMk cId="3512148480" sldId="2147482041"/>
            <ac:spMk id="4" creationId="{018F3A67-34C1-8299-33A3-7A1D4DAE3E17}"/>
          </ac:spMkLst>
        </pc:spChg>
        <pc:picChg chg="add mod modCrop">
          <ac:chgData name="HAKIZA, Sandrine" userId="332ad4c0-3f53-45c0-8a53-f7a6f92b75af" providerId="ADAL" clId="{4EB1C743-7A14-4F3D-B65A-1B6F413F3448}" dt="2024-09-24T15:28:38.844" v="6057" actId="1076"/>
          <ac:picMkLst>
            <pc:docMk/>
            <pc:sldMk cId="3512148480" sldId="2147482041"/>
            <ac:picMk id="6" creationId="{4FFE90D4-92C2-81E1-388E-99D44E642382}"/>
          </ac:picMkLst>
        </pc:picChg>
      </pc:sldChg>
      <pc:sldChg chg="modSp add mod">
        <pc:chgData name="HAKIZA, Sandrine" userId="332ad4c0-3f53-45c0-8a53-f7a6f92b75af" providerId="ADAL" clId="{4EB1C743-7A14-4F3D-B65A-1B6F413F3448}" dt="2024-08-27T10:07:24.672" v="3378" actId="1076"/>
        <pc:sldMkLst>
          <pc:docMk/>
          <pc:sldMk cId="191294634" sldId="2147482042"/>
        </pc:sldMkLst>
        <pc:spChg chg="mod">
          <ac:chgData name="HAKIZA, Sandrine" userId="332ad4c0-3f53-45c0-8a53-f7a6f92b75af" providerId="ADAL" clId="{4EB1C743-7A14-4F3D-B65A-1B6F413F3448}" dt="2024-08-27T10:07:24.672" v="3378" actId="1076"/>
          <ac:spMkLst>
            <pc:docMk/>
            <pc:sldMk cId="191294634" sldId="2147482042"/>
            <ac:spMk id="5" creationId="{CC6CAD6D-FCD5-67A8-5AD3-D6E14DCEA52D}"/>
          </ac:spMkLst>
        </pc:spChg>
      </pc:sldChg>
      <pc:sldChg chg="addSp delSp modSp new mod">
        <pc:chgData name="HAKIZA, Sandrine" userId="332ad4c0-3f53-45c0-8a53-f7a6f92b75af" providerId="ADAL" clId="{4EB1C743-7A14-4F3D-B65A-1B6F413F3448}" dt="2024-09-25T08:57:53.688" v="6139" actId="1037"/>
        <pc:sldMkLst>
          <pc:docMk/>
          <pc:sldMk cId="4007102776" sldId="2147482043"/>
        </pc:sldMkLst>
        <pc:spChg chg="del">
          <ac:chgData name="HAKIZA, Sandrine" userId="332ad4c0-3f53-45c0-8a53-f7a6f92b75af" providerId="ADAL" clId="{4EB1C743-7A14-4F3D-B65A-1B6F413F3448}" dt="2024-08-27T10:16:57.471" v="3432" actId="478"/>
          <ac:spMkLst>
            <pc:docMk/>
            <pc:sldMk cId="4007102776" sldId="2147482043"/>
            <ac:spMk id="2" creationId="{5194C624-81D3-FE55-4668-71ED8B788BE0}"/>
          </ac:spMkLst>
        </pc:spChg>
        <pc:spChg chg="mod">
          <ac:chgData name="HAKIZA, Sandrine" userId="332ad4c0-3f53-45c0-8a53-f7a6f92b75af" providerId="ADAL" clId="{4EB1C743-7A14-4F3D-B65A-1B6F413F3448}" dt="2024-09-25T08:57:53.688" v="6139" actId="1037"/>
          <ac:spMkLst>
            <pc:docMk/>
            <pc:sldMk cId="4007102776" sldId="2147482043"/>
            <ac:spMk id="3" creationId="{1008DEB2-F95C-491B-7BF9-A3741FFAA9C7}"/>
          </ac:spMkLst>
        </pc:spChg>
        <pc:spChg chg="mod">
          <ac:chgData name="HAKIZA, Sandrine" userId="332ad4c0-3f53-45c0-8a53-f7a6f92b75af" providerId="ADAL" clId="{4EB1C743-7A14-4F3D-B65A-1B6F413F3448}" dt="2024-08-27T10:17:56.393" v="3447" actId="1076"/>
          <ac:spMkLst>
            <pc:docMk/>
            <pc:sldMk cId="4007102776" sldId="2147482043"/>
            <ac:spMk id="4" creationId="{0FFA57EE-623A-48B4-945C-5F0274A6F2B5}"/>
          </ac:spMkLst>
        </pc:spChg>
        <pc:spChg chg="del">
          <ac:chgData name="HAKIZA, Sandrine" userId="332ad4c0-3f53-45c0-8a53-f7a6f92b75af" providerId="ADAL" clId="{4EB1C743-7A14-4F3D-B65A-1B6F413F3448}" dt="2024-08-27T10:16:52.352" v="3431" actId="478"/>
          <ac:spMkLst>
            <pc:docMk/>
            <pc:sldMk cId="4007102776" sldId="2147482043"/>
            <ac:spMk id="5" creationId="{DD751397-E618-9550-9B20-60DAF8D75D9E}"/>
          </ac:spMkLst>
        </pc:spChg>
        <pc:picChg chg="add mod modCrop">
          <ac:chgData name="HAKIZA, Sandrine" userId="332ad4c0-3f53-45c0-8a53-f7a6f92b75af" providerId="ADAL" clId="{4EB1C743-7A14-4F3D-B65A-1B6F413F3448}" dt="2024-09-25T08:57:49.159" v="6135" actId="1038"/>
          <ac:picMkLst>
            <pc:docMk/>
            <pc:sldMk cId="4007102776" sldId="2147482043"/>
            <ac:picMk id="7" creationId="{7A2D7EE6-ACB2-BF5C-1A9E-916D2414CC96}"/>
          </ac:picMkLst>
        </pc:picChg>
      </pc:sldChg>
      <pc:sldChg chg="addSp delSp modSp new mod">
        <pc:chgData name="HAKIZA, Sandrine" userId="332ad4c0-3f53-45c0-8a53-f7a6f92b75af" providerId="ADAL" clId="{4EB1C743-7A14-4F3D-B65A-1B6F413F3448}" dt="2024-09-25T08:59:06.331" v="6151" actId="1037"/>
        <pc:sldMkLst>
          <pc:docMk/>
          <pc:sldMk cId="3670399117" sldId="2147482044"/>
        </pc:sldMkLst>
        <pc:spChg chg="del">
          <ac:chgData name="HAKIZA, Sandrine" userId="332ad4c0-3f53-45c0-8a53-f7a6f92b75af" providerId="ADAL" clId="{4EB1C743-7A14-4F3D-B65A-1B6F413F3448}" dt="2024-08-27T10:19:05.237" v="3450" actId="478"/>
          <ac:spMkLst>
            <pc:docMk/>
            <pc:sldMk cId="3670399117" sldId="2147482044"/>
            <ac:spMk id="2" creationId="{F86A6889-0AA6-0571-E0D5-E4E83D0FA111}"/>
          </ac:spMkLst>
        </pc:spChg>
        <pc:spChg chg="mod">
          <ac:chgData name="HAKIZA, Sandrine" userId="332ad4c0-3f53-45c0-8a53-f7a6f92b75af" providerId="ADAL" clId="{4EB1C743-7A14-4F3D-B65A-1B6F413F3448}" dt="2024-09-25T08:59:06.331" v="6151" actId="1037"/>
          <ac:spMkLst>
            <pc:docMk/>
            <pc:sldMk cId="3670399117" sldId="2147482044"/>
            <ac:spMk id="3" creationId="{3BC5B55B-B3FE-5839-F74C-856C53306686}"/>
          </ac:spMkLst>
        </pc:spChg>
        <pc:spChg chg="mod">
          <ac:chgData name="HAKIZA, Sandrine" userId="332ad4c0-3f53-45c0-8a53-f7a6f92b75af" providerId="ADAL" clId="{4EB1C743-7A14-4F3D-B65A-1B6F413F3448}" dt="2024-08-27T10:20:39.410" v="3471" actId="1076"/>
          <ac:spMkLst>
            <pc:docMk/>
            <pc:sldMk cId="3670399117" sldId="2147482044"/>
            <ac:spMk id="4" creationId="{6933BB34-26DA-8129-C991-69C6C0BEA11C}"/>
          </ac:spMkLst>
        </pc:spChg>
        <pc:spChg chg="del">
          <ac:chgData name="HAKIZA, Sandrine" userId="332ad4c0-3f53-45c0-8a53-f7a6f92b75af" providerId="ADAL" clId="{4EB1C743-7A14-4F3D-B65A-1B6F413F3448}" dt="2024-08-27T10:19:02.004" v="3449" actId="478"/>
          <ac:spMkLst>
            <pc:docMk/>
            <pc:sldMk cId="3670399117" sldId="2147482044"/>
            <ac:spMk id="5" creationId="{9BBDC7B2-B7B9-18A2-9A3F-4E7DA9CCC4CA}"/>
          </ac:spMkLst>
        </pc:spChg>
        <pc:picChg chg="add mod modCrop">
          <ac:chgData name="HAKIZA, Sandrine" userId="332ad4c0-3f53-45c0-8a53-f7a6f92b75af" providerId="ADAL" clId="{4EB1C743-7A14-4F3D-B65A-1B6F413F3448}" dt="2024-09-25T08:59:04.516" v="6148" actId="1038"/>
          <ac:picMkLst>
            <pc:docMk/>
            <pc:sldMk cId="3670399117" sldId="2147482044"/>
            <ac:picMk id="7" creationId="{258B5E4F-D584-2F87-2DFC-2A5301580268}"/>
          </ac:picMkLst>
        </pc:picChg>
        <pc:picChg chg="add del">
          <ac:chgData name="HAKIZA, Sandrine" userId="332ad4c0-3f53-45c0-8a53-f7a6f92b75af" providerId="ADAL" clId="{4EB1C743-7A14-4F3D-B65A-1B6F413F3448}" dt="2024-08-27T10:19:50.914" v="3455" actId="22"/>
          <ac:picMkLst>
            <pc:docMk/>
            <pc:sldMk cId="3670399117" sldId="2147482044"/>
            <ac:picMk id="9" creationId="{A3F8801D-90FD-17AB-5C2D-7006AD5F583F}"/>
          </ac:picMkLst>
        </pc:picChg>
      </pc:sldChg>
      <pc:sldChg chg="addSp delSp modSp new mod">
        <pc:chgData name="HAKIZA, Sandrine" userId="332ad4c0-3f53-45c0-8a53-f7a6f92b75af" providerId="ADAL" clId="{4EB1C743-7A14-4F3D-B65A-1B6F413F3448}" dt="2024-09-25T08:59:12.361" v="6155" actId="1037"/>
        <pc:sldMkLst>
          <pc:docMk/>
          <pc:sldMk cId="3779158256" sldId="2147482045"/>
        </pc:sldMkLst>
        <pc:spChg chg="del">
          <ac:chgData name="HAKIZA, Sandrine" userId="332ad4c0-3f53-45c0-8a53-f7a6f92b75af" providerId="ADAL" clId="{4EB1C743-7A14-4F3D-B65A-1B6F413F3448}" dt="2024-08-27T10:21:14.412" v="3474" actId="478"/>
          <ac:spMkLst>
            <pc:docMk/>
            <pc:sldMk cId="3779158256" sldId="2147482045"/>
            <ac:spMk id="2" creationId="{4AB5E569-8379-E113-457E-4C8FCE690212}"/>
          </ac:spMkLst>
        </pc:spChg>
        <pc:spChg chg="mod">
          <ac:chgData name="HAKIZA, Sandrine" userId="332ad4c0-3f53-45c0-8a53-f7a6f92b75af" providerId="ADAL" clId="{4EB1C743-7A14-4F3D-B65A-1B6F413F3448}" dt="2024-09-25T08:59:12.361" v="6155" actId="1037"/>
          <ac:spMkLst>
            <pc:docMk/>
            <pc:sldMk cId="3779158256" sldId="2147482045"/>
            <ac:spMk id="3" creationId="{3EA3D237-C375-683F-D2D0-1D178B5E4BE6}"/>
          </ac:spMkLst>
        </pc:spChg>
        <pc:spChg chg="mod">
          <ac:chgData name="HAKIZA, Sandrine" userId="332ad4c0-3f53-45c0-8a53-f7a6f92b75af" providerId="ADAL" clId="{4EB1C743-7A14-4F3D-B65A-1B6F413F3448}" dt="2024-08-27T10:22:08.940" v="3490" actId="1076"/>
          <ac:spMkLst>
            <pc:docMk/>
            <pc:sldMk cId="3779158256" sldId="2147482045"/>
            <ac:spMk id="4" creationId="{37782182-9FE4-13AD-3D1A-F82DA3518FAF}"/>
          </ac:spMkLst>
        </pc:spChg>
        <pc:spChg chg="del">
          <ac:chgData name="HAKIZA, Sandrine" userId="332ad4c0-3f53-45c0-8a53-f7a6f92b75af" providerId="ADAL" clId="{4EB1C743-7A14-4F3D-B65A-1B6F413F3448}" dt="2024-08-27T10:21:12.349" v="3473" actId="478"/>
          <ac:spMkLst>
            <pc:docMk/>
            <pc:sldMk cId="3779158256" sldId="2147482045"/>
            <ac:spMk id="5" creationId="{2AB878C8-92FF-889E-7348-86FD492CDC2D}"/>
          </ac:spMkLst>
        </pc:spChg>
        <pc:picChg chg="add mod">
          <ac:chgData name="HAKIZA, Sandrine" userId="332ad4c0-3f53-45c0-8a53-f7a6f92b75af" providerId="ADAL" clId="{4EB1C743-7A14-4F3D-B65A-1B6F413F3448}" dt="2024-08-27T10:22:15.711" v="3494" actId="1035"/>
          <ac:picMkLst>
            <pc:docMk/>
            <pc:sldMk cId="3779158256" sldId="2147482045"/>
            <ac:picMk id="7" creationId="{4B1AC0DF-5B84-7D93-1C72-07A816797583}"/>
          </ac:picMkLst>
        </pc:picChg>
      </pc:sldChg>
      <pc:sldChg chg="addSp delSp modSp new mod">
        <pc:chgData name="HAKIZA, Sandrine" userId="332ad4c0-3f53-45c0-8a53-f7a6f92b75af" providerId="ADAL" clId="{4EB1C743-7A14-4F3D-B65A-1B6F413F3448}" dt="2024-09-25T08:59:29.035" v="6164" actId="1037"/>
        <pc:sldMkLst>
          <pc:docMk/>
          <pc:sldMk cId="3961241658" sldId="2147482046"/>
        </pc:sldMkLst>
        <pc:spChg chg="del">
          <ac:chgData name="HAKIZA, Sandrine" userId="332ad4c0-3f53-45c0-8a53-f7a6f92b75af" providerId="ADAL" clId="{4EB1C743-7A14-4F3D-B65A-1B6F413F3448}" dt="2024-08-27T10:23:40.831" v="3506" actId="478"/>
          <ac:spMkLst>
            <pc:docMk/>
            <pc:sldMk cId="3961241658" sldId="2147482046"/>
            <ac:spMk id="2" creationId="{EBCE31D3-64A5-0B96-CA4C-E9B1BE1E4EEB}"/>
          </ac:spMkLst>
        </pc:spChg>
        <pc:spChg chg="mod">
          <ac:chgData name="HAKIZA, Sandrine" userId="332ad4c0-3f53-45c0-8a53-f7a6f92b75af" providerId="ADAL" clId="{4EB1C743-7A14-4F3D-B65A-1B6F413F3448}" dt="2024-09-25T08:59:29.035" v="6164" actId="1037"/>
          <ac:spMkLst>
            <pc:docMk/>
            <pc:sldMk cId="3961241658" sldId="2147482046"/>
            <ac:spMk id="3" creationId="{50260245-0A12-3246-91B0-F0280547B543}"/>
          </ac:spMkLst>
        </pc:spChg>
        <pc:spChg chg="mod">
          <ac:chgData name="HAKIZA, Sandrine" userId="332ad4c0-3f53-45c0-8a53-f7a6f92b75af" providerId="ADAL" clId="{4EB1C743-7A14-4F3D-B65A-1B6F413F3448}" dt="2024-08-27T10:24:28.061" v="3522" actId="1076"/>
          <ac:spMkLst>
            <pc:docMk/>
            <pc:sldMk cId="3961241658" sldId="2147482046"/>
            <ac:spMk id="4" creationId="{0A16566F-9B19-6F9A-2604-3169CE58323B}"/>
          </ac:spMkLst>
        </pc:spChg>
        <pc:spChg chg="del">
          <ac:chgData name="HAKIZA, Sandrine" userId="332ad4c0-3f53-45c0-8a53-f7a6f92b75af" providerId="ADAL" clId="{4EB1C743-7A14-4F3D-B65A-1B6F413F3448}" dt="2024-08-27T10:23:38.468" v="3505" actId="478"/>
          <ac:spMkLst>
            <pc:docMk/>
            <pc:sldMk cId="3961241658" sldId="2147482046"/>
            <ac:spMk id="5" creationId="{B882BE0E-327F-DDEE-62C3-E0D7984F653D}"/>
          </ac:spMkLst>
        </pc:spChg>
        <pc:picChg chg="add mod modCrop">
          <ac:chgData name="HAKIZA, Sandrine" userId="332ad4c0-3f53-45c0-8a53-f7a6f92b75af" providerId="ADAL" clId="{4EB1C743-7A14-4F3D-B65A-1B6F413F3448}" dt="2024-09-25T08:59:23.579" v="6159" actId="1037"/>
          <ac:picMkLst>
            <pc:docMk/>
            <pc:sldMk cId="3961241658" sldId="2147482046"/>
            <ac:picMk id="7" creationId="{CD09DA36-EE92-546C-C4D7-B1EF177CCB74}"/>
          </ac:picMkLst>
        </pc:picChg>
      </pc:sldChg>
      <pc:sldChg chg="addSp delSp modSp new mod">
        <pc:chgData name="HAKIZA, Sandrine" userId="332ad4c0-3f53-45c0-8a53-f7a6f92b75af" providerId="ADAL" clId="{4EB1C743-7A14-4F3D-B65A-1B6F413F3448}" dt="2024-09-25T08:59:56.513" v="6178" actId="1037"/>
        <pc:sldMkLst>
          <pc:docMk/>
          <pc:sldMk cId="610777513" sldId="2147482047"/>
        </pc:sldMkLst>
        <pc:spChg chg="del">
          <ac:chgData name="HAKIZA, Sandrine" userId="332ad4c0-3f53-45c0-8a53-f7a6f92b75af" providerId="ADAL" clId="{4EB1C743-7A14-4F3D-B65A-1B6F413F3448}" dt="2024-08-27T10:25:15.012" v="3525" actId="478"/>
          <ac:spMkLst>
            <pc:docMk/>
            <pc:sldMk cId="610777513" sldId="2147482047"/>
            <ac:spMk id="2" creationId="{C626FE01-EB3C-20D1-DDDE-00A0AE1C5571}"/>
          </ac:spMkLst>
        </pc:spChg>
        <pc:spChg chg="mod">
          <ac:chgData name="HAKIZA, Sandrine" userId="332ad4c0-3f53-45c0-8a53-f7a6f92b75af" providerId="ADAL" clId="{4EB1C743-7A14-4F3D-B65A-1B6F413F3448}" dt="2024-09-25T08:59:56.513" v="6178" actId="1037"/>
          <ac:spMkLst>
            <pc:docMk/>
            <pc:sldMk cId="610777513" sldId="2147482047"/>
            <ac:spMk id="3" creationId="{DC482019-94E3-9462-DE1E-FC375652BDE5}"/>
          </ac:spMkLst>
        </pc:spChg>
        <pc:spChg chg="mod">
          <ac:chgData name="HAKIZA, Sandrine" userId="332ad4c0-3f53-45c0-8a53-f7a6f92b75af" providerId="ADAL" clId="{4EB1C743-7A14-4F3D-B65A-1B6F413F3448}" dt="2024-08-27T10:26:20.523" v="3543" actId="1076"/>
          <ac:spMkLst>
            <pc:docMk/>
            <pc:sldMk cId="610777513" sldId="2147482047"/>
            <ac:spMk id="4" creationId="{952CF59B-1EFF-9807-BBE4-FFA7390969FA}"/>
          </ac:spMkLst>
        </pc:spChg>
        <pc:spChg chg="del">
          <ac:chgData name="HAKIZA, Sandrine" userId="332ad4c0-3f53-45c0-8a53-f7a6f92b75af" providerId="ADAL" clId="{4EB1C743-7A14-4F3D-B65A-1B6F413F3448}" dt="2024-08-27T10:25:12.866" v="3524" actId="478"/>
          <ac:spMkLst>
            <pc:docMk/>
            <pc:sldMk cId="610777513" sldId="2147482047"/>
            <ac:spMk id="5" creationId="{35B602FD-44DC-8887-5019-79BD595448F1}"/>
          </ac:spMkLst>
        </pc:spChg>
        <pc:picChg chg="add mod modCrop">
          <ac:chgData name="HAKIZA, Sandrine" userId="332ad4c0-3f53-45c0-8a53-f7a6f92b75af" providerId="ADAL" clId="{4EB1C743-7A14-4F3D-B65A-1B6F413F3448}" dt="2024-09-25T08:59:51.755" v="6174" actId="1036"/>
          <ac:picMkLst>
            <pc:docMk/>
            <pc:sldMk cId="610777513" sldId="2147482047"/>
            <ac:picMk id="7" creationId="{2F26E5CB-A588-B123-B12C-5C7B508BE8BE}"/>
          </ac:picMkLst>
        </pc:picChg>
      </pc:sldChg>
      <pc:sldChg chg="addSp delSp modSp new mod">
        <pc:chgData name="HAKIZA, Sandrine" userId="332ad4c0-3f53-45c0-8a53-f7a6f92b75af" providerId="ADAL" clId="{4EB1C743-7A14-4F3D-B65A-1B6F413F3448}" dt="2024-09-25T09:00:19.845" v="6189" actId="1037"/>
        <pc:sldMkLst>
          <pc:docMk/>
          <pc:sldMk cId="3124479684" sldId="2147482048"/>
        </pc:sldMkLst>
        <pc:spChg chg="del">
          <ac:chgData name="HAKIZA, Sandrine" userId="332ad4c0-3f53-45c0-8a53-f7a6f92b75af" providerId="ADAL" clId="{4EB1C743-7A14-4F3D-B65A-1B6F413F3448}" dt="2024-08-27T10:28:33.135" v="3546" actId="478"/>
          <ac:spMkLst>
            <pc:docMk/>
            <pc:sldMk cId="3124479684" sldId="2147482048"/>
            <ac:spMk id="2" creationId="{418E8AEA-48EF-BCB0-0643-AEAAB54DE080}"/>
          </ac:spMkLst>
        </pc:spChg>
        <pc:spChg chg="mod">
          <ac:chgData name="HAKIZA, Sandrine" userId="332ad4c0-3f53-45c0-8a53-f7a6f92b75af" providerId="ADAL" clId="{4EB1C743-7A14-4F3D-B65A-1B6F413F3448}" dt="2024-09-25T09:00:19.845" v="6189" actId="1037"/>
          <ac:spMkLst>
            <pc:docMk/>
            <pc:sldMk cId="3124479684" sldId="2147482048"/>
            <ac:spMk id="3" creationId="{AAA88567-C698-43F5-D573-EDBBD1D80095}"/>
          </ac:spMkLst>
        </pc:spChg>
        <pc:spChg chg="mod">
          <ac:chgData name="HAKIZA, Sandrine" userId="332ad4c0-3f53-45c0-8a53-f7a6f92b75af" providerId="ADAL" clId="{4EB1C743-7A14-4F3D-B65A-1B6F413F3448}" dt="2024-08-27T10:29:30.287" v="3554" actId="1076"/>
          <ac:spMkLst>
            <pc:docMk/>
            <pc:sldMk cId="3124479684" sldId="2147482048"/>
            <ac:spMk id="4" creationId="{7B09838B-A4D9-5FEB-92C7-CCA5381C672A}"/>
          </ac:spMkLst>
        </pc:spChg>
        <pc:spChg chg="del">
          <ac:chgData name="HAKIZA, Sandrine" userId="332ad4c0-3f53-45c0-8a53-f7a6f92b75af" providerId="ADAL" clId="{4EB1C743-7A14-4F3D-B65A-1B6F413F3448}" dt="2024-08-27T10:28:30.486" v="3545" actId="478"/>
          <ac:spMkLst>
            <pc:docMk/>
            <pc:sldMk cId="3124479684" sldId="2147482048"/>
            <ac:spMk id="5" creationId="{83C13D18-5CF8-3D98-FE7C-8D2A3160BBF9}"/>
          </ac:spMkLst>
        </pc:spChg>
        <pc:picChg chg="add mod modCrop">
          <ac:chgData name="HAKIZA, Sandrine" userId="332ad4c0-3f53-45c0-8a53-f7a6f92b75af" providerId="ADAL" clId="{4EB1C743-7A14-4F3D-B65A-1B6F413F3448}" dt="2024-09-25T09:00:17.628" v="6185" actId="1038"/>
          <ac:picMkLst>
            <pc:docMk/>
            <pc:sldMk cId="3124479684" sldId="2147482048"/>
            <ac:picMk id="7" creationId="{360516E0-2C86-E37B-47F9-727460FD95F7}"/>
          </ac:picMkLst>
        </pc:picChg>
      </pc:sldChg>
      <pc:sldChg chg="addSp delSp modSp new mod">
        <pc:chgData name="HAKIZA, Sandrine" userId="332ad4c0-3f53-45c0-8a53-f7a6f92b75af" providerId="ADAL" clId="{4EB1C743-7A14-4F3D-B65A-1B6F413F3448}" dt="2024-09-25T09:01:38.400" v="6239" actId="1037"/>
        <pc:sldMkLst>
          <pc:docMk/>
          <pc:sldMk cId="1887452774" sldId="2147482049"/>
        </pc:sldMkLst>
        <pc:spChg chg="del">
          <ac:chgData name="HAKIZA, Sandrine" userId="332ad4c0-3f53-45c0-8a53-f7a6f92b75af" providerId="ADAL" clId="{4EB1C743-7A14-4F3D-B65A-1B6F413F3448}" dt="2024-08-27T10:37:41.144" v="3607" actId="478"/>
          <ac:spMkLst>
            <pc:docMk/>
            <pc:sldMk cId="1887452774" sldId="2147482049"/>
            <ac:spMk id="2" creationId="{C1DB5FEF-A770-A46E-213B-209F401DDD4A}"/>
          </ac:spMkLst>
        </pc:spChg>
        <pc:spChg chg="mod">
          <ac:chgData name="HAKIZA, Sandrine" userId="332ad4c0-3f53-45c0-8a53-f7a6f92b75af" providerId="ADAL" clId="{4EB1C743-7A14-4F3D-B65A-1B6F413F3448}" dt="2024-09-25T09:01:38.400" v="6239" actId="1037"/>
          <ac:spMkLst>
            <pc:docMk/>
            <pc:sldMk cId="1887452774" sldId="2147482049"/>
            <ac:spMk id="3" creationId="{B703FE7C-206C-15D9-C6F1-3BE1E0EA90C4}"/>
          </ac:spMkLst>
        </pc:spChg>
        <pc:spChg chg="mod">
          <ac:chgData name="HAKIZA, Sandrine" userId="332ad4c0-3f53-45c0-8a53-f7a6f92b75af" providerId="ADAL" clId="{4EB1C743-7A14-4F3D-B65A-1B6F413F3448}" dt="2024-08-27T10:39:00.602" v="3622" actId="1076"/>
          <ac:spMkLst>
            <pc:docMk/>
            <pc:sldMk cId="1887452774" sldId="2147482049"/>
            <ac:spMk id="4" creationId="{1AA7BBCA-4F17-8F90-914C-E9482877314B}"/>
          </ac:spMkLst>
        </pc:spChg>
        <pc:spChg chg="del">
          <ac:chgData name="HAKIZA, Sandrine" userId="332ad4c0-3f53-45c0-8a53-f7a6f92b75af" providerId="ADAL" clId="{4EB1C743-7A14-4F3D-B65A-1B6F413F3448}" dt="2024-08-27T10:37:39.681" v="3606" actId="478"/>
          <ac:spMkLst>
            <pc:docMk/>
            <pc:sldMk cId="1887452774" sldId="2147482049"/>
            <ac:spMk id="5" creationId="{5EB162E8-7523-60D4-D727-CB7463615BF0}"/>
          </ac:spMkLst>
        </pc:spChg>
        <pc:picChg chg="add del mod modCrop">
          <ac:chgData name="HAKIZA, Sandrine" userId="332ad4c0-3f53-45c0-8a53-f7a6f92b75af" providerId="ADAL" clId="{4EB1C743-7A14-4F3D-B65A-1B6F413F3448}" dt="2024-09-25T09:01:36.011" v="6234" actId="1038"/>
          <ac:picMkLst>
            <pc:docMk/>
            <pc:sldMk cId="1887452774" sldId="2147482049"/>
            <ac:picMk id="7" creationId="{D08A840D-C639-B684-F0B8-F4C444E88779}"/>
          </ac:picMkLst>
        </pc:picChg>
      </pc:sldChg>
      <pc:sldChg chg="addSp delSp modSp new mod">
        <pc:chgData name="HAKIZA, Sandrine" userId="332ad4c0-3f53-45c0-8a53-f7a6f92b75af" providerId="ADAL" clId="{4EB1C743-7A14-4F3D-B65A-1B6F413F3448}" dt="2024-09-25T09:01:42.767" v="6244" actId="1037"/>
        <pc:sldMkLst>
          <pc:docMk/>
          <pc:sldMk cId="3793952750" sldId="2147482050"/>
        </pc:sldMkLst>
        <pc:spChg chg="del">
          <ac:chgData name="HAKIZA, Sandrine" userId="332ad4c0-3f53-45c0-8a53-f7a6f92b75af" providerId="ADAL" clId="{4EB1C743-7A14-4F3D-B65A-1B6F413F3448}" dt="2024-08-27T10:40:57.167" v="3646" actId="478"/>
          <ac:spMkLst>
            <pc:docMk/>
            <pc:sldMk cId="3793952750" sldId="2147482050"/>
            <ac:spMk id="2" creationId="{C187E9A8-1472-FEDB-4C20-54A8DCB4E691}"/>
          </ac:spMkLst>
        </pc:spChg>
        <pc:spChg chg="mod">
          <ac:chgData name="HAKIZA, Sandrine" userId="332ad4c0-3f53-45c0-8a53-f7a6f92b75af" providerId="ADAL" clId="{4EB1C743-7A14-4F3D-B65A-1B6F413F3448}" dt="2024-09-25T09:01:42.767" v="6244" actId="1037"/>
          <ac:spMkLst>
            <pc:docMk/>
            <pc:sldMk cId="3793952750" sldId="2147482050"/>
            <ac:spMk id="3" creationId="{4B7C1B9E-7C58-AF64-F4A2-99D177042A27}"/>
          </ac:spMkLst>
        </pc:spChg>
        <pc:spChg chg="del">
          <ac:chgData name="HAKIZA, Sandrine" userId="332ad4c0-3f53-45c0-8a53-f7a6f92b75af" providerId="ADAL" clId="{4EB1C743-7A14-4F3D-B65A-1B6F413F3448}" dt="2024-08-27T10:41:27.977" v="3656" actId="478"/>
          <ac:spMkLst>
            <pc:docMk/>
            <pc:sldMk cId="3793952750" sldId="2147482050"/>
            <ac:spMk id="4" creationId="{67DE89F5-D5EB-1722-C304-04FAB5157E36}"/>
          </ac:spMkLst>
        </pc:spChg>
        <pc:spChg chg="del">
          <ac:chgData name="HAKIZA, Sandrine" userId="332ad4c0-3f53-45c0-8a53-f7a6f92b75af" providerId="ADAL" clId="{4EB1C743-7A14-4F3D-B65A-1B6F413F3448}" dt="2024-08-27T10:40:54.630" v="3645" actId="478"/>
          <ac:spMkLst>
            <pc:docMk/>
            <pc:sldMk cId="3793952750" sldId="2147482050"/>
            <ac:spMk id="5" creationId="{3B6966F3-2973-CCBF-B258-3F18E0FF7A19}"/>
          </ac:spMkLst>
        </pc:spChg>
        <pc:spChg chg="add mod">
          <ac:chgData name="HAKIZA, Sandrine" userId="332ad4c0-3f53-45c0-8a53-f7a6f92b75af" providerId="ADAL" clId="{4EB1C743-7A14-4F3D-B65A-1B6F413F3448}" dt="2024-08-27T10:41:28.475" v="3657"/>
          <ac:spMkLst>
            <pc:docMk/>
            <pc:sldMk cId="3793952750" sldId="2147482050"/>
            <ac:spMk id="7" creationId="{909A42FB-D7A4-EC74-4CE6-E86F65BBD384}"/>
          </ac:spMkLst>
        </pc:spChg>
        <pc:picChg chg="add mod modCrop">
          <ac:chgData name="HAKIZA, Sandrine" userId="332ad4c0-3f53-45c0-8a53-f7a6f92b75af" providerId="ADAL" clId="{4EB1C743-7A14-4F3D-B65A-1B6F413F3448}" dt="2024-08-27T10:42:12.924" v="3665" actId="14100"/>
          <ac:picMkLst>
            <pc:docMk/>
            <pc:sldMk cId="3793952750" sldId="2147482050"/>
            <ac:picMk id="6" creationId="{8D7BC97B-FC55-71FB-871A-B2C9A072A41B}"/>
          </ac:picMkLst>
        </pc:picChg>
      </pc:sldChg>
      <pc:sldChg chg="addSp delSp modSp new mod">
        <pc:chgData name="HAKIZA, Sandrine" userId="332ad4c0-3f53-45c0-8a53-f7a6f92b75af" providerId="ADAL" clId="{4EB1C743-7A14-4F3D-B65A-1B6F413F3448}" dt="2024-09-25T09:02:36.041" v="6283" actId="1037"/>
        <pc:sldMkLst>
          <pc:docMk/>
          <pc:sldMk cId="1025578835" sldId="2147482051"/>
        </pc:sldMkLst>
        <pc:spChg chg="del">
          <ac:chgData name="HAKIZA, Sandrine" userId="332ad4c0-3f53-45c0-8a53-f7a6f92b75af" providerId="ADAL" clId="{4EB1C743-7A14-4F3D-B65A-1B6F413F3448}" dt="2024-08-27T10:48:17.241" v="3713" actId="478"/>
          <ac:spMkLst>
            <pc:docMk/>
            <pc:sldMk cId="1025578835" sldId="2147482051"/>
            <ac:spMk id="2" creationId="{E354CD7A-0D51-9441-BB56-89B96DB812BF}"/>
          </ac:spMkLst>
        </pc:spChg>
        <pc:spChg chg="mod">
          <ac:chgData name="HAKIZA, Sandrine" userId="332ad4c0-3f53-45c0-8a53-f7a6f92b75af" providerId="ADAL" clId="{4EB1C743-7A14-4F3D-B65A-1B6F413F3448}" dt="2024-09-25T09:02:36.041" v="6283" actId="1037"/>
          <ac:spMkLst>
            <pc:docMk/>
            <pc:sldMk cId="1025578835" sldId="2147482051"/>
            <ac:spMk id="3" creationId="{B3C6BC3F-3895-C268-82B6-20976C784B42}"/>
          </ac:spMkLst>
        </pc:spChg>
        <pc:spChg chg="mod">
          <ac:chgData name="HAKIZA, Sandrine" userId="332ad4c0-3f53-45c0-8a53-f7a6f92b75af" providerId="ADAL" clId="{4EB1C743-7A14-4F3D-B65A-1B6F413F3448}" dt="2024-08-27T10:50:03.867" v="3727" actId="1076"/>
          <ac:spMkLst>
            <pc:docMk/>
            <pc:sldMk cId="1025578835" sldId="2147482051"/>
            <ac:spMk id="4" creationId="{E1018735-32C9-0577-1FE6-B86D5FD3D801}"/>
          </ac:spMkLst>
        </pc:spChg>
        <pc:spChg chg="del">
          <ac:chgData name="HAKIZA, Sandrine" userId="332ad4c0-3f53-45c0-8a53-f7a6f92b75af" providerId="ADAL" clId="{4EB1C743-7A14-4F3D-B65A-1B6F413F3448}" dt="2024-08-27T10:48:18.330" v="3714" actId="478"/>
          <ac:spMkLst>
            <pc:docMk/>
            <pc:sldMk cId="1025578835" sldId="2147482051"/>
            <ac:spMk id="5" creationId="{1C97D337-F7CB-E053-E0A0-21B6FB6F19D1}"/>
          </ac:spMkLst>
        </pc:spChg>
        <pc:picChg chg="add mod">
          <ac:chgData name="HAKIZA, Sandrine" userId="332ad4c0-3f53-45c0-8a53-f7a6f92b75af" providerId="ADAL" clId="{4EB1C743-7A14-4F3D-B65A-1B6F413F3448}" dt="2024-08-27T10:49:30.778" v="3720" actId="14100"/>
          <ac:picMkLst>
            <pc:docMk/>
            <pc:sldMk cId="1025578835" sldId="2147482051"/>
            <ac:picMk id="7" creationId="{B4189CD8-614D-B24C-F92C-A06A5B2BFE10}"/>
          </ac:picMkLst>
        </pc:picChg>
      </pc:sldChg>
      <pc:sldChg chg="addSp delSp modSp new mod">
        <pc:chgData name="HAKIZA, Sandrine" userId="332ad4c0-3f53-45c0-8a53-f7a6f92b75af" providerId="ADAL" clId="{4EB1C743-7A14-4F3D-B65A-1B6F413F3448}" dt="2024-09-25T09:02:59.195" v="6301" actId="1038"/>
        <pc:sldMkLst>
          <pc:docMk/>
          <pc:sldMk cId="1288100753" sldId="2147482052"/>
        </pc:sldMkLst>
        <pc:spChg chg="del">
          <ac:chgData name="HAKIZA, Sandrine" userId="332ad4c0-3f53-45c0-8a53-f7a6f92b75af" providerId="ADAL" clId="{4EB1C743-7A14-4F3D-B65A-1B6F413F3448}" dt="2024-08-27T10:51:59.708" v="3741" actId="478"/>
          <ac:spMkLst>
            <pc:docMk/>
            <pc:sldMk cId="1288100753" sldId="2147482052"/>
            <ac:spMk id="2" creationId="{3BF7A444-6850-9191-CCEE-91DB5E895400}"/>
          </ac:spMkLst>
        </pc:spChg>
        <pc:spChg chg="mod">
          <ac:chgData name="HAKIZA, Sandrine" userId="332ad4c0-3f53-45c0-8a53-f7a6f92b75af" providerId="ADAL" clId="{4EB1C743-7A14-4F3D-B65A-1B6F413F3448}" dt="2024-09-25T09:02:42.444" v="6292" actId="1038"/>
          <ac:spMkLst>
            <pc:docMk/>
            <pc:sldMk cId="1288100753" sldId="2147482052"/>
            <ac:spMk id="3" creationId="{6E620F78-1DCE-11AA-3380-B24B2D989C36}"/>
          </ac:spMkLst>
        </pc:spChg>
        <pc:spChg chg="mod">
          <ac:chgData name="HAKIZA, Sandrine" userId="332ad4c0-3f53-45c0-8a53-f7a6f92b75af" providerId="ADAL" clId="{4EB1C743-7A14-4F3D-B65A-1B6F413F3448}" dt="2024-08-27T10:53:11.305" v="3758" actId="1076"/>
          <ac:spMkLst>
            <pc:docMk/>
            <pc:sldMk cId="1288100753" sldId="2147482052"/>
            <ac:spMk id="4" creationId="{C2B192E3-D267-C09E-1EE8-626EE9F064F6}"/>
          </ac:spMkLst>
        </pc:spChg>
        <pc:spChg chg="del">
          <ac:chgData name="HAKIZA, Sandrine" userId="332ad4c0-3f53-45c0-8a53-f7a6f92b75af" providerId="ADAL" clId="{4EB1C743-7A14-4F3D-B65A-1B6F413F3448}" dt="2024-08-27T10:51:57.013" v="3740" actId="478"/>
          <ac:spMkLst>
            <pc:docMk/>
            <pc:sldMk cId="1288100753" sldId="2147482052"/>
            <ac:spMk id="5" creationId="{875980E8-6D85-BB27-0322-6C78005FFCD7}"/>
          </ac:spMkLst>
        </pc:spChg>
        <pc:picChg chg="add mod modCrop">
          <ac:chgData name="HAKIZA, Sandrine" userId="332ad4c0-3f53-45c0-8a53-f7a6f92b75af" providerId="ADAL" clId="{4EB1C743-7A14-4F3D-B65A-1B6F413F3448}" dt="2024-09-25T09:02:59.195" v="6301" actId="1038"/>
          <ac:picMkLst>
            <pc:docMk/>
            <pc:sldMk cId="1288100753" sldId="2147482052"/>
            <ac:picMk id="7" creationId="{477BC593-3E8D-94E4-9D3C-9273FA1454F2}"/>
          </ac:picMkLst>
        </pc:picChg>
      </pc:sldChg>
      <pc:sldChg chg="modSp add mod">
        <pc:chgData name="HAKIZA, Sandrine" userId="332ad4c0-3f53-45c0-8a53-f7a6f92b75af" providerId="ADAL" clId="{4EB1C743-7A14-4F3D-B65A-1B6F413F3448}" dt="2024-08-27T13:03:12.091" v="3774" actId="1076"/>
        <pc:sldMkLst>
          <pc:docMk/>
          <pc:sldMk cId="3902290978" sldId="2147482053"/>
        </pc:sldMkLst>
        <pc:spChg chg="mod">
          <ac:chgData name="HAKIZA, Sandrine" userId="332ad4c0-3f53-45c0-8a53-f7a6f92b75af" providerId="ADAL" clId="{4EB1C743-7A14-4F3D-B65A-1B6F413F3448}" dt="2024-08-27T13:03:12.091" v="3774" actId="1076"/>
          <ac:spMkLst>
            <pc:docMk/>
            <pc:sldMk cId="3902290978" sldId="2147482053"/>
            <ac:spMk id="2" creationId="{F9ABDD83-AA7D-D4F7-CA2F-F4463646B110}"/>
          </ac:spMkLst>
        </pc:spChg>
      </pc:sldChg>
      <pc:sldChg chg="addSp delSp modSp new mod ord">
        <pc:chgData name="HAKIZA, Sandrine" userId="332ad4c0-3f53-45c0-8a53-f7a6f92b75af" providerId="ADAL" clId="{4EB1C743-7A14-4F3D-B65A-1B6F413F3448}" dt="2024-09-25T09:03:46.100" v="6345" actId="1038"/>
        <pc:sldMkLst>
          <pc:docMk/>
          <pc:sldMk cId="3849585697" sldId="2147482054"/>
        </pc:sldMkLst>
        <pc:spChg chg="del">
          <ac:chgData name="HAKIZA, Sandrine" userId="332ad4c0-3f53-45c0-8a53-f7a6f92b75af" providerId="ADAL" clId="{4EB1C743-7A14-4F3D-B65A-1B6F413F3448}" dt="2024-08-27T13:05:39.086" v="3779" actId="478"/>
          <ac:spMkLst>
            <pc:docMk/>
            <pc:sldMk cId="3849585697" sldId="2147482054"/>
            <ac:spMk id="2" creationId="{FE0160FF-B512-0B65-B548-A9C3793DC3A2}"/>
          </ac:spMkLst>
        </pc:spChg>
        <pc:spChg chg="mod">
          <ac:chgData name="HAKIZA, Sandrine" userId="332ad4c0-3f53-45c0-8a53-f7a6f92b75af" providerId="ADAL" clId="{4EB1C743-7A14-4F3D-B65A-1B6F413F3448}" dt="2024-09-25T09:03:46.100" v="6345" actId="1038"/>
          <ac:spMkLst>
            <pc:docMk/>
            <pc:sldMk cId="3849585697" sldId="2147482054"/>
            <ac:spMk id="3" creationId="{E8359B0A-06ED-EBD0-CBB6-FB0D60A93E1A}"/>
          </ac:spMkLst>
        </pc:spChg>
        <pc:spChg chg="mod">
          <ac:chgData name="HAKIZA, Sandrine" userId="332ad4c0-3f53-45c0-8a53-f7a6f92b75af" providerId="ADAL" clId="{4EB1C743-7A14-4F3D-B65A-1B6F413F3448}" dt="2024-08-27T13:08:28.637" v="3797" actId="1076"/>
          <ac:spMkLst>
            <pc:docMk/>
            <pc:sldMk cId="3849585697" sldId="2147482054"/>
            <ac:spMk id="4" creationId="{FBC39369-716E-6CA2-C7A1-04A7FB3B1836}"/>
          </ac:spMkLst>
        </pc:spChg>
        <pc:spChg chg="del">
          <ac:chgData name="HAKIZA, Sandrine" userId="332ad4c0-3f53-45c0-8a53-f7a6f92b75af" providerId="ADAL" clId="{4EB1C743-7A14-4F3D-B65A-1B6F413F3448}" dt="2024-08-27T13:05:36.900" v="3778" actId="478"/>
          <ac:spMkLst>
            <pc:docMk/>
            <pc:sldMk cId="3849585697" sldId="2147482054"/>
            <ac:spMk id="5" creationId="{31D600F9-6CCF-8B7B-3E1F-EE39F9E6F9F4}"/>
          </ac:spMkLst>
        </pc:spChg>
        <pc:picChg chg="add mod modCrop">
          <ac:chgData name="HAKIZA, Sandrine" userId="332ad4c0-3f53-45c0-8a53-f7a6f92b75af" providerId="ADAL" clId="{4EB1C743-7A14-4F3D-B65A-1B6F413F3448}" dt="2024-09-25T09:03:34.720" v="6324" actId="1037"/>
          <ac:picMkLst>
            <pc:docMk/>
            <pc:sldMk cId="3849585697" sldId="2147482054"/>
            <ac:picMk id="7" creationId="{D2B9F7E2-FF86-A31F-661B-1B942A210166}"/>
          </ac:picMkLst>
        </pc:picChg>
      </pc:sldChg>
      <pc:sldChg chg="addSp delSp modSp new mod">
        <pc:chgData name="HAKIZA, Sandrine" userId="332ad4c0-3f53-45c0-8a53-f7a6f92b75af" providerId="ADAL" clId="{4EB1C743-7A14-4F3D-B65A-1B6F413F3448}" dt="2024-09-25T09:04:10.247" v="6358" actId="1037"/>
        <pc:sldMkLst>
          <pc:docMk/>
          <pc:sldMk cId="2921751769" sldId="2147482055"/>
        </pc:sldMkLst>
        <pc:spChg chg="del">
          <ac:chgData name="HAKIZA, Sandrine" userId="332ad4c0-3f53-45c0-8a53-f7a6f92b75af" providerId="ADAL" clId="{4EB1C743-7A14-4F3D-B65A-1B6F413F3448}" dt="2024-08-27T13:09:14.465" v="3802" actId="478"/>
          <ac:spMkLst>
            <pc:docMk/>
            <pc:sldMk cId="2921751769" sldId="2147482055"/>
            <ac:spMk id="2" creationId="{BA4EDDE7-98AC-E397-AE13-37376C0010F2}"/>
          </ac:spMkLst>
        </pc:spChg>
        <pc:spChg chg="mod">
          <ac:chgData name="HAKIZA, Sandrine" userId="332ad4c0-3f53-45c0-8a53-f7a6f92b75af" providerId="ADAL" clId="{4EB1C743-7A14-4F3D-B65A-1B6F413F3448}" dt="2024-09-25T09:04:10.247" v="6358" actId="1037"/>
          <ac:spMkLst>
            <pc:docMk/>
            <pc:sldMk cId="2921751769" sldId="2147482055"/>
            <ac:spMk id="3" creationId="{5A338E89-530B-EE5C-D425-69733A7DAA99}"/>
          </ac:spMkLst>
        </pc:spChg>
        <pc:spChg chg="mod">
          <ac:chgData name="HAKIZA, Sandrine" userId="332ad4c0-3f53-45c0-8a53-f7a6f92b75af" providerId="ADAL" clId="{4EB1C743-7A14-4F3D-B65A-1B6F413F3448}" dt="2024-08-27T13:10:42.458" v="3828" actId="1076"/>
          <ac:spMkLst>
            <pc:docMk/>
            <pc:sldMk cId="2921751769" sldId="2147482055"/>
            <ac:spMk id="4" creationId="{444A28BC-4DF8-6070-3E82-90185566488F}"/>
          </ac:spMkLst>
        </pc:spChg>
        <pc:spChg chg="del">
          <ac:chgData name="HAKIZA, Sandrine" userId="332ad4c0-3f53-45c0-8a53-f7a6f92b75af" providerId="ADAL" clId="{4EB1C743-7A14-4F3D-B65A-1B6F413F3448}" dt="2024-08-27T13:09:12.261" v="3801" actId="478"/>
          <ac:spMkLst>
            <pc:docMk/>
            <pc:sldMk cId="2921751769" sldId="2147482055"/>
            <ac:spMk id="5" creationId="{722D1D69-9D82-2748-FC4B-935181D86F5F}"/>
          </ac:spMkLst>
        </pc:spChg>
        <pc:picChg chg="add mod modCrop">
          <ac:chgData name="HAKIZA, Sandrine" userId="332ad4c0-3f53-45c0-8a53-f7a6f92b75af" providerId="ADAL" clId="{4EB1C743-7A14-4F3D-B65A-1B6F413F3448}" dt="2024-09-25T09:04:07.967" v="6354" actId="1036"/>
          <ac:picMkLst>
            <pc:docMk/>
            <pc:sldMk cId="2921751769" sldId="2147482055"/>
            <ac:picMk id="7" creationId="{D44B0E19-315C-1AED-82EB-C1A8257D97D5}"/>
          </ac:picMkLst>
        </pc:picChg>
      </pc:sldChg>
      <pc:sldChg chg="addSp delSp modSp new mod">
        <pc:chgData name="HAKIZA, Sandrine" userId="332ad4c0-3f53-45c0-8a53-f7a6f92b75af" providerId="ADAL" clId="{4EB1C743-7A14-4F3D-B65A-1B6F413F3448}" dt="2024-09-25T09:04:44.730" v="6364" actId="14100"/>
        <pc:sldMkLst>
          <pc:docMk/>
          <pc:sldMk cId="1298902720" sldId="2147482056"/>
        </pc:sldMkLst>
        <pc:spChg chg="del">
          <ac:chgData name="HAKIZA, Sandrine" userId="332ad4c0-3f53-45c0-8a53-f7a6f92b75af" providerId="ADAL" clId="{4EB1C743-7A14-4F3D-B65A-1B6F413F3448}" dt="2024-08-27T13:11:08.522" v="3831" actId="478"/>
          <ac:spMkLst>
            <pc:docMk/>
            <pc:sldMk cId="1298902720" sldId="2147482056"/>
            <ac:spMk id="2" creationId="{ED0EE5F5-A440-846B-B0C3-9E3D4E7A81EF}"/>
          </ac:spMkLst>
        </pc:spChg>
        <pc:spChg chg="mod">
          <ac:chgData name="HAKIZA, Sandrine" userId="332ad4c0-3f53-45c0-8a53-f7a6f92b75af" providerId="ADAL" clId="{4EB1C743-7A14-4F3D-B65A-1B6F413F3448}" dt="2024-09-25T09:04:14.199" v="6361" actId="1037"/>
          <ac:spMkLst>
            <pc:docMk/>
            <pc:sldMk cId="1298902720" sldId="2147482056"/>
            <ac:spMk id="3" creationId="{CF482ED4-68E6-8FCF-59E9-A08080DF4BBE}"/>
          </ac:spMkLst>
        </pc:spChg>
        <pc:spChg chg="mod">
          <ac:chgData name="HAKIZA, Sandrine" userId="332ad4c0-3f53-45c0-8a53-f7a6f92b75af" providerId="ADAL" clId="{4EB1C743-7A14-4F3D-B65A-1B6F413F3448}" dt="2024-08-27T13:13:03.869" v="3849" actId="1076"/>
          <ac:spMkLst>
            <pc:docMk/>
            <pc:sldMk cId="1298902720" sldId="2147482056"/>
            <ac:spMk id="4" creationId="{73AE4885-B367-26B7-C156-8CB92487B833}"/>
          </ac:spMkLst>
        </pc:spChg>
        <pc:spChg chg="del">
          <ac:chgData name="HAKIZA, Sandrine" userId="332ad4c0-3f53-45c0-8a53-f7a6f92b75af" providerId="ADAL" clId="{4EB1C743-7A14-4F3D-B65A-1B6F413F3448}" dt="2024-08-27T13:11:06.853" v="3830" actId="478"/>
          <ac:spMkLst>
            <pc:docMk/>
            <pc:sldMk cId="1298902720" sldId="2147482056"/>
            <ac:spMk id="5" creationId="{D349E671-6FA7-EE06-FA8A-0FF68C5BFA80}"/>
          </ac:spMkLst>
        </pc:spChg>
        <pc:picChg chg="add mod">
          <ac:chgData name="HAKIZA, Sandrine" userId="332ad4c0-3f53-45c0-8a53-f7a6f92b75af" providerId="ADAL" clId="{4EB1C743-7A14-4F3D-B65A-1B6F413F3448}" dt="2024-09-25T09:04:44.730" v="6364" actId="14100"/>
          <ac:picMkLst>
            <pc:docMk/>
            <pc:sldMk cId="1298902720" sldId="2147482056"/>
            <ac:picMk id="7" creationId="{5635AAC7-2B66-0BA0-93DE-350FD67D00E4}"/>
          </ac:picMkLst>
        </pc:picChg>
      </pc:sldChg>
      <pc:sldChg chg="addSp delSp modSp new mod">
        <pc:chgData name="HAKIZA, Sandrine" userId="332ad4c0-3f53-45c0-8a53-f7a6f92b75af" providerId="ADAL" clId="{4EB1C743-7A14-4F3D-B65A-1B6F413F3448}" dt="2024-09-25T09:05:33.392" v="6387" actId="1037"/>
        <pc:sldMkLst>
          <pc:docMk/>
          <pc:sldMk cId="3718492800" sldId="2147482057"/>
        </pc:sldMkLst>
        <pc:spChg chg="del">
          <ac:chgData name="HAKIZA, Sandrine" userId="332ad4c0-3f53-45c0-8a53-f7a6f92b75af" providerId="ADAL" clId="{4EB1C743-7A14-4F3D-B65A-1B6F413F3448}" dt="2024-08-27T13:14:29.205" v="3862" actId="478"/>
          <ac:spMkLst>
            <pc:docMk/>
            <pc:sldMk cId="3718492800" sldId="2147482057"/>
            <ac:spMk id="2" creationId="{887DA418-5ED0-34F7-1015-E58F0AFCDA8D}"/>
          </ac:spMkLst>
        </pc:spChg>
        <pc:spChg chg="mod">
          <ac:chgData name="HAKIZA, Sandrine" userId="332ad4c0-3f53-45c0-8a53-f7a6f92b75af" providerId="ADAL" clId="{4EB1C743-7A14-4F3D-B65A-1B6F413F3448}" dt="2024-09-25T09:05:33.392" v="6387" actId="1037"/>
          <ac:spMkLst>
            <pc:docMk/>
            <pc:sldMk cId="3718492800" sldId="2147482057"/>
            <ac:spMk id="3" creationId="{5E6E0142-F996-D063-FABA-83F04EBF8421}"/>
          </ac:spMkLst>
        </pc:spChg>
        <pc:spChg chg="mod">
          <ac:chgData name="HAKIZA, Sandrine" userId="332ad4c0-3f53-45c0-8a53-f7a6f92b75af" providerId="ADAL" clId="{4EB1C743-7A14-4F3D-B65A-1B6F413F3448}" dt="2024-08-27T13:15:51.671" v="3881" actId="1076"/>
          <ac:spMkLst>
            <pc:docMk/>
            <pc:sldMk cId="3718492800" sldId="2147482057"/>
            <ac:spMk id="4" creationId="{8B2AE364-C57D-F477-1AFB-FA543C448EC5}"/>
          </ac:spMkLst>
        </pc:spChg>
        <pc:spChg chg="del">
          <ac:chgData name="HAKIZA, Sandrine" userId="332ad4c0-3f53-45c0-8a53-f7a6f92b75af" providerId="ADAL" clId="{4EB1C743-7A14-4F3D-B65A-1B6F413F3448}" dt="2024-08-27T13:14:26.732" v="3861" actId="478"/>
          <ac:spMkLst>
            <pc:docMk/>
            <pc:sldMk cId="3718492800" sldId="2147482057"/>
            <ac:spMk id="5" creationId="{2F3C9EF4-177E-F1AE-45AF-A184D3FFF1FE}"/>
          </ac:spMkLst>
        </pc:spChg>
        <pc:picChg chg="add mod modCrop">
          <ac:chgData name="HAKIZA, Sandrine" userId="332ad4c0-3f53-45c0-8a53-f7a6f92b75af" providerId="ADAL" clId="{4EB1C743-7A14-4F3D-B65A-1B6F413F3448}" dt="2024-09-25T09:05:30.215" v="6383" actId="1037"/>
          <ac:picMkLst>
            <pc:docMk/>
            <pc:sldMk cId="3718492800" sldId="2147482057"/>
            <ac:picMk id="7" creationId="{7F6FD612-0684-8241-FCEA-8B1280C104C7}"/>
          </ac:picMkLst>
        </pc:picChg>
      </pc:sldChg>
      <pc:sldChg chg="modSp add mod">
        <pc:chgData name="HAKIZA, Sandrine" userId="332ad4c0-3f53-45c0-8a53-f7a6f92b75af" providerId="ADAL" clId="{4EB1C743-7A14-4F3D-B65A-1B6F413F3448}" dt="2024-08-27T13:14:14.055" v="3860" actId="1076"/>
        <pc:sldMkLst>
          <pc:docMk/>
          <pc:sldMk cId="4068863329" sldId="2147482058"/>
        </pc:sldMkLst>
        <pc:spChg chg="mod">
          <ac:chgData name="HAKIZA, Sandrine" userId="332ad4c0-3f53-45c0-8a53-f7a6f92b75af" providerId="ADAL" clId="{4EB1C743-7A14-4F3D-B65A-1B6F413F3448}" dt="2024-08-27T13:14:14.055" v="3860" actId="1076"/>
          <ac:spMkLst>
            <pc:docMk/>
            <pc:sldMk cId="4068863329" sldId="2147482058"/>
            <ac:spMk id="2" creationId="{F9ABDD83-AA7D-D4F7-CA2F-F4463646B110}"/>
          </ac:spMkLst>
        </pc:spChg>
      </pc:sldChg>
      <pc:sldChg chg="addSp delSp modSp new mod">
        <pc:chgData name="HAKIZA, Sandrine" userId="332ad4c0-3f53-45c0-8a53-f7a6f92b75af" providerId="ADAL" clId="{4EB1C743-7A14-4F3D-B65A-1B6F413F3448}" dt="2024-09-25T09:07:31.580" v="6395" actId="1038"/>
        <pc:sldMkLst>
          <pc:docMk/>
          <pc:sldMk cId="2435421222" sldId="2147482059"/>
        </pc:sldMkLst>
        <pc:spChg chg="del">
          <ac:chgData name="HAKIZA, Sandrine" userId="332ad4c0-3f53-45c0-8a53-f7a6f92b75af" providerId="ADAL" clId="{4EB1C743-7A14-4F3D-B65A-1B6F413F3448}" dt="2024-08-27T13:16:03.708" v="3884" actId="478"/>
          <ac:spMkLst>
            <pc:docMk/>
            <pc:sldMk cId="2435421222" sldId="2147482059"/>
            <ac:spMk id="2" creationId="{1CF22AC6-8385-E0AA-F4DA-142283A71CA4}"/>
          </ac:spMkLst>
        </pc:spChg>
        <pc:spChg chg="mod">
          <ac:chgData name="HAKIZA, Sandrine" userId="332ad4c0-3f53-45c0-8a53-f7a6f92b75af" providerId="ADAL" clId="{4EB1C743-7A14-4F3D-B65A-1B6F413F3448}" dt="2024-09-25T09:07:31.580" v="6395" actId="1038"/>
          <ac:spMkLst>
            <pc:docMk/>
            <pc:sldMk cId="2435421222" sldId="2147482059"/>
            <ac:spMk id="3" creationId="{D79A0B50-83D1-0C5C-5735-1F33F38085C3}"/>
          </ac:spMkLst>
        </pc:spChg>
        <pc:spChg chg="mod">
          <ac:chgData name="HAKIZA, Sandrine" userId="332ad4c0-3f53-45c0-8a53-f7a6f92b75af" providerId="ADAL" clId="{4EB1C743-7A14-4F3D-B65A-1B6F413F3448}" dt="2024-08-27T13:20:27.156" v="3906" actId="1076"/>
          <ac:spMkLst>
            <pc:docMk/>
            <pc:sldMk cId="2435421222" sldId="2147482059"/>
            <ac:spMk id="4" creationId="{4DE1D06A-81D9-6584-4B74-4FAFA5A69661}"/>
          </ac:spMkLst>
        </pc:spChg>
        <pc:spChg chg="del">
          <ac:chgData name="HAKIZA, Sandrine" userId="332ad4c0-3f53-45c0-8a53-f7a6f92b75af" providerId="ADAL" clId="{4EB1C743-7A14-4F3D-B65A-1B6F413F3448}" dt="2024-08-27T13:16:00.399" v="3883" actId="478"/>
          <ac:spMkLst>
            <pc:docMk/>
            <pc:sldMk cId="2435421222" sldId="2147482059"/>
            <ac:spMk id="5" creationId="{1C6F4820-9169-A341-6528-A7AD9FD69601}"/>
          </ac:spMkLst>
        </pc:spChg>
        <pc:picChg chg="add mod modCrop">
          <ac:chgData name="HAKIZA, Sandrine" userId="332ad4c0-3f53-45c0-8a53-f7a6f92b75af" providerId="ADAL" clId="{4EB1C743-7A14-4F3D-B65A-1B6F413F3448}" dt="2024-09-25T09:07:24.579" v="6389" actId="732"/>
          <ac:picMkLst>
            <pc:docMk/>
            <pc:sldMk cId="2435421222" sldId="2147482059"/>
            <ac:picMk id="7" creationId="{FC7956E9-DE1E-6812-5BA6-A0A16C952D2D}"/>
          </ac:picMkLst>
        </pc:picChg>
      </pc:sldChg>
      <pc:sldChg chg="addSp delSp modSp new mod">
        <pc:chgData name="HAKIZA, Sandrine" userId="332ad4c0-3f53-45c0-8a53-f7a6f92b75af" providerId="ADAL" clId="{4EB1C743-7A14-4F3D-B65A-1B6F413F3448}" dt="2024-09-25T09:07:52.404" v="6404" actId="1037"/>
        <pc:sldMkLst>
          <pc:docMk/>
          <pc:sldMk cId="3201128464" sldId="2147482060"/>
        </pc:sldMkLst>
        <pc:spChg chg="del">
          <ac:chgData name="HAKIZA, Sandrine" userId="332ad4c0-3f53-45c0-8a53-f7a6f92b75af" providerId="ADAL" clId="{4EB1C743-7A14-4F3D-B65A-1B6F413F3448}" dt="2024-08-27T13:20:57.048" v="3909" actId="478"/>
          <ac:spMkLst>
            <pc:docMk/>
            <pc:sldMk cId="3201128464" sldId="2147482060"/>
            <ac:spMk id="2" creationId="{98C9F60B-33FE-6476-448F-D9C6C85AAAC0}"/>
          </ac:spMkLst>
        </pc:spChg>
        <pc:spChg chg="mod">
          <ac:chgData name="HAKIZA, Sandrine" userId="332ad4c0-3f53-45c0-8a53-f7a6f92b75af" providerId="ADAL" clId="{4EB1C743-7A14-4F3D-B65A-1B6F413F3448}" dt="2024-09-25T09:07:52.404" v="6404" actId="1037"/>
          <ac:spMkLst>
            <pc:docMk/>
            <pc:sldMk cId="3201128464" sldId="2147482060"/>
            <ac:spMk id="3" creationId="{BBEE5AEF-CBE9-BD3F-B2B3-6CAA18BEE944}"/>
          </ac:spMkLst>
        </pc:spChg>
        <pc:spChg chg="mod">
          <ac:chgData name="HAKIZA, Sandrine" userId="332ad4c0-3f53-45c0-8a53-f7a6f92b75af" providerId="ADAL" clId="{4EB1C743-7A14-4F3D-B65A-1B6F413F3448}" dt="2024-08-27T13:23:12.542" v="3927" actId="1076"/>
          <ac:spMkLst>
            <pc:docMk/>
            <pc:sldMk cId="3201128464" sldId="2147482060"/>
            <ac:spMk id="4" creationId="{7F7C53D0-E1A8-BEBD-602F-768882DD0261}"/>
          </ac:spMkLst>
        </pc:spChg>
        <pc:spChg chg="del">
          <ac:chgData name="HAKIZA, Sandrine" userId="332ad4c0-3f53-45c0-8a53-f7a6f92b75af" providerId="ADAL" clId="{4EB1C743-7A14-4F3D-B65A-1B6F413F3448}" dt="2024-08-27T13:20:55.108" v="3908" actId="478"/>
          <ac:spMkLst>
            <pc:docMk/>
            <pc:sldMk cId="3201128464" sldId="2147482060"/>
            <ac:spMk id="5" creationId="{7D4D3FE0-9E4A-0CDA-618E-695839C99DBE}"/>
          </ac:spMkLst>
        </pc:spChg>
        <pc:picChg chg="add mod modCrop">
          <ac:chgData name="HAKIZA, Sandrine" userId="332ad4c0-3f53-45c0-8a53-f7a6f92b75af" providerId="ADAL" clId="{4EB1C743-7A14-4F3D-B65A-1B6F413F3448}" dt="2024-09-25T09:07:46.232" v="6400" actId="1035"/>
          <ac:picMkLst>
            <pc:docMk/>
            <pc:sldMk cId="3201128464" sldId="2147482060"/>
            <ac:picMk id="7" creationId="{58BA53C7-3CA6-D857-813C-3BB9F0FEA294}"/>
          </ac:picMkLst>
        </pc:picChg>
      </pc:sldChg>
      <pc:sldChg chg="addSp delSp modSp new mod">
        <pc:chgData name="HAKIZA, Sandrine" userId="332ad4c0-3f53-45c0-8a53-f7a6f92b75af" providerId="ADAL" clId="{4EB1C743-7A14-4F3D-B65A-1B6F413F3448}" dt="2024-09-25T09:08:10.164" v="6411" actId="1037"/>
        <pc:sldMkLst>
          <pc:docMk/>
          <pc:sldMk cId="2980291904" sldId="2147482061"/>
        </pc:sldMkLst>
        <pc:spChg chg="del">
          <ac:chgData name="HAKIZA, Sandrine" userId="332ad4c0-3f53-45c0-8a53-f7a6f92b75af" providerId="ADAL" clId="{4EB1C743-7A14-4F3D-B65A-1B6F413F3448}" dt="2024-08-27T13:23:43.514" v="3938" actId="478"/>
          <ac:spMkLst>
            <pc:docMk/>
            <pc:sldMk cId="2980291904" sldId="2147482061"/>
            <ac:spMk id="2" creationId="{F718E4B8-F753-BA29-CEF8-930A1B0067AD}"/>
          </ac:spMkLst>
        </pc:spChg>
        <pc:spChg chg="mod">
          <ac:chgData name="HAKIZA, Sandrine" userId="332ad4c0-3f53-45c0-8a53-f7a6f92b75af" providerId="ADAL" clId="{4EB1C743-7A14-4F3D-B65A-1B6F413F3448}" dt="2024-09-25T09:08:10.164" v="6411" actId="1037"/>
          <ac:spMkLst>
            <pc:docMk/>
            <pc:sldMk cId="2980291904" sldId="2147482061"/>
            <ac:spMk id="3" creationId="{CC941DAA-9093-990A-6B8C-A77C8DE9BE5D}"/>
          </ac:spMkLst>
        </pc:spChg>
        <pc:spChg chg="mod">
          <ac:chgData name="HAKIZA, Sandrine" userId="332ad4c0-3f53-45c0-8a53-f7a6f92b75af" providerId="ADAL" clId="{4EB1C743-7A14-4F3D-B65A-1B6F413F3448}" dt="2024-08-27T13:25:16.340" v="3954" actId="1076"/>
          <ac:spMkLst>
            <pc:docMk/>
            <pc:sldMk cId="2980291904" sldId="2147482061"/>
            <ac:spMk id="4" creationId="{56B40EF0-B948-5353-F39B-71B778C438C2}"/>
          </ac:spMkLst>
        </pc:spChg>
        <pc:spChg chg="del">
          <ac:chgData name="HAKIZA, Sandrine" userId="332ad4c0-3f53-45c0-8a53-f7a6f92b75af" providerId="ADAL" clId="{4EB1C743-7A14-4F3D-B65A-1B6F413F3448}" dt="2024-08-27T13:23:41.210" v="3937" actId="478"/>
          <ac:spMkLst>
            <pc:docMk/>
            <pc:sldMk cId="2980291904" sldId="2147482061"/>
            <ac:spMk id="5" creationId="{18291573-118C-FE2F-D4FE-D5844425EA3C}"/>
          </ac:spMkLst>
        </pc:spChg>
        <pc:picChg chg="add mod">
          <ac:chgData name="HAKIZA, Sandrine" userId="332ad4c0-3f53-45c0-8a53-f7a6f92b75af" providerId="ADAL" clId="{4EB1C743-7A14-4F3D-B65A-1B6F413F3448}" dt="2024-09-25T09:08:06.536" v="6407" actId="1037"/>
          <ac:picMkLst>
            <pc:docMk/>
            <pc:sldMk cId="2980291904" sldId="2147482061"/>
            <ac:picMk id="7" creationId="{362C17DA-B896-87C7-FA31-6403384594A9}"/>
          </ac:picMkLst>
        </pc:picChg>
      </pc:sldChg>
      <pc:sldChg chg="addSp delSp modSp new mod">
        <pc:chgData name="HAKIZA, Sandrine" userId="332ad4c0-3f53-45c0-8a53-f7a6f92b75af" providerId="ADAL" clId="{4EB1C743-7A14-4F3D-B65A-1B6F413F3448}" dt="2024-09-25T09:08:28.328" v="6420" actId="1037"/>
        <pc:sldMkLst>
          <pc:docMk/>
          <pc:sldMk cId="2240453477" sldId="2147482062"/>
        </pc:sldMkLst>
        <pc:spChg chg="del">
          <ac:chgData name="HAKIZA, Sandrine" userId="332ad4c0-3f53-45c0-8a53-f7a6f92b75af" providerId="ADAL" clId="{4EB1C743-7A14-4F3D-B65A-1B6F413F3448}" dt="2024-08-27T13:26:21.556" v="3957" actId="478"/>
          <ac:spMkLst>
            <pc:docMk/>
            <pc:sldMk cId="2240453477" sldId="2147482062"/>
            <ac:spMk id="2" creationId="{0BAEBAC8-A773-81DD-E05D-A8887AFB5DC2}"/>
          </ac:spMkLst>
        </pc:spChg>
        <pc:spChg chg="mod">
          <ac:chgData name="HAKIZA, Sandrine" userId="332ad4c0-3f53-45c0-8a53-f7a6f92b75af" providerId="ADAL" clId="{4EB1C743-7A14-4F3D-B65A-1B6F413F3448}" dt="2024-09-25T09:08:28.328" v="6420" actId="1037"/>
          <ac:spMkLst>
            <pc:docMk/>
            <pc:sldMk cId="2240453477" sldId="2147482062"/>
            <ac:spMk id="3" creationId="{A7A8CBB3-0E03-5D38-2354-320C31EB2A55}"/>
          </ac:spMkLst>
        </pc:spChg>
        <pc:spChg chg="mod">
          <ac:chgData name="HAKIZA, Sandrine" userId="332ad4c0-3f53-45c0-8a53-f7a6f92b75af" providerId="ADAL" clId="{4EB1C743-7A14-4F3D-B65A-1B6F413F3448}" dt="2024-08-27T13:27:57.677" v="3978" actId="1076"/>
          <ac:spMkLst>
            <pc:docMk/>
            <pc:sldMk cId="2240453477" sldId="2147482062"/>
            <ac:spMk id="4" creationId="{B9C99482-2948-93A2-ECF6-614F907745B3}"/>
          </ac:spMkLst>
        </pc:spChg>
        <pc:spChg chg="del">
          <ac:chgData name="HAKIZA, Sandrine" userId="332ad4c0-3f53-45c0-8a53-f7a6f92b75af" providerId="ADAL" clId="{4EB1C743-7A14-4F3D-B65A-1B6F413F3448}" dt="2024-08-27T13:26:19" v="3956" actId="478"/>
          <ac:spMkLst>
            <pc:docMk/>
            <pc:sldMk cId="2240453477" sldId="2147482062"/>
            <ac:spMk id="5" creationId="{B2A9E7C3-9316-9A89-9161-F4E2AE1CE63B}"/>
          </ac:spMkLst>
        </pc:spChg>
        <pc:picChg chg="add mod modCrop">
          <ac:chgData name="HAKIZA, Sandrine" userId="332ad4c0-3f53-45c0-8a53-f7a6f92b75af" providerId="ADAL" clId="{4EB1C743-7A14-4F3D-B65A-1B6F413F3448}" dt="2024-09-25T09:08:25.091" v="6415" actId="1035"/>
          <ac:picMkLst>
            <pc:docMk/>
            <pc:sldMk cId="2240453477" sldId="2147482062"/>
            <ac:picMk id="7" creationId="{A31D15C8-4723-036D-9543-ACFCF97D9780}"/>
          </ac:picMkLst>
        </pc:picChg>
      </pc:sldChg>
      <pc:sldChg chg="addSp delSp modSp new mod">
        <pc:chgData name="HAKIZA, Sandrine" userId="332ad4c0-3f53-45c0-8a53-f7a6f92b75af" providerId="ADAL" clId="{4EB1C743-7A14-4F3D-B65A-1B6F413F3448}" dt="2024-09-25T09:08:47.764" v="6429" actId="1037"/>
        <pc:sldMkLst>
          <pc:docMk/>
          <pc:sldMk cId="1243895934" sldId="2147482063"/>
        </pc:sldMkLst>
        <pc:spChg chg="del">
          <ac:chgData name="HAKIZA, Sandrine" userId="332ad4c0-3f53-45c0-8a53-f7a6f92b75af" providerId="ADAL" clId="{4EB1C743-7A14-4F3D-B65A-1B6F413F3448}" dt="2024-08-27T13:28:38.646" v="3981" actId="478"/>
          <ac:spMkLst>
            <pc:docMk/>
            <pc:sldMk cId="1243895934" sldId="2147482063"/>
            <ac:spMk id="2" creationId="{0EB8BB43-F5F2-48C7-C581-8D739A871B2A}"/>
          </ac:spMkLst>
        </pc:spChg>
        <pc:spChg chg="mod">
          <ac:chgData name="HAKIZA, Sandrine" userId="332ad4c0-3f53-45c0-8a53-f7a6f92b75af" providerId="ADAL" clId="{4EB1C743-7A14-4F3D-B65A-1B6F413F3448}" dt="2024-09-25T09:08:47.764" v="6429" actId="1037"/>
          <ac:spMkLst>
            <pc:docMk/>
            <pc:sldMk cId="1243895934" sldId="2147482063"/>
            <ac:spMk id="3" creationId="{3D6E28EC-4601-9367-6618-12D6BB15E117}"/>
          </ac:spMkLst>
        </pc:spChg>
        <pc:spChg chg="mod">
          <ac:chgData name="HAKIZA, Sandrine" userId="332ad4c0-3f53-45c0-8a53-f7a6f92b75af" providerId="ADAL" clId="{4EB1C743-7A14-4F3D-B65A-1B6F413F3448}" dt="2024-08-27T13:32:04.175" v="4003" actId="1076"/>
          <ac:spMkLst>
            <pc:docMk/>
            <pc:sldMk cId="1243895934" sldId="2147482063"/>
            <ac:spMk id="4" creationId="{5661BBB2-523F-534F-8AB6-9BF1B29AA27F}"/>
          </ac:spMkLst>
        </pc:spChg>
        <pc:spChg chg="del">
          <ac:chgData name="HAKIZA, Sandrine" userId="332ad4c0-3f53-45c0-8a53-f7a6f92b75af" providerId="ADAL" clId="{4EB1C743-7A14-4F3D-B65A-1B6F413F3448}" dt="2024-08-27T13:28:36.410" v="3980" actId="478"/>
          <ac:spMkLst>
            <pc:docMk/>
            <pc:sldMk cId="1243895934" sldId="2147482063"/>
            <ac:spMk id="5" creationId="{52D7A356-83C3-08B0-4E71-1FD4518742DC}"/>
          </ac:spMkLst>
        </pc:spChg>
        <pc:picChg chg="add mod modCrop">
          <ac:chgData name="HAKIZA, Sandrine" userId="332ad4c0-3f53-45c0-8a53-f7a6f92b75af" providerId="ADAL" clId="{4EB1C743-7A14-4F3D-B65A-1B6F413F3448}" dt="2024-09-25T09:08:44.433" v="6425" actId="1035"/>
          <ac:picMkLst>
            <pc:docMk/>
            <pc:sldMk cId="1243895934" sldId="2147482063"/>
            <ac:picMk id="7" creationId="{7842B6D6-DBCF-DF3C-3092-81DE6D300393}"/>
          </ac:picMkLst>
        </pc:picChg>
      </pc:sldChg>
      <pc:sldChg chg="addSp delSp modSp new mod">
        <pc:chgData name="HAKIZA, Sandrine" userId="332ad4c0-3f53-45c0-8a53-f7a6f92b75af" providerId="ADAL" clId="{4EB1C743-7A14-4F3D-B65A-1B6F413F3448}" dt="2024-09-25T09:09:11.720" v="6449" actId="1037"/>
        <pc:sldMkLst>
          <pc:docMk/>
          <pc:sldMk cId="849692100" sldId="2147482064"/>
        </pc:sldMkLst>
        <pc:spChg chg="del">
          <ac:chgData name="HAKIZA, Sandrine" userId="332ad4c0-3f53-45c0-8a53-f7a6f92b75af" providerId="ADAL" clId="{4EB1C743-7A14-4F3D-B65A-1B6F413F3448}" dt="2024-08-27T13:32:15.289" v="4006" actId="478"/>
          <ac:spMkLst>
            <pc:docMk/>
            <pc:sldMk cId="849692100" sldId="2147482064"/>
            <ac:spMk id="2" creationId="{19BF8049-523E-F4BA-5DB6-3160015AF9D6}"/>
          </ac:spMkLst>
        </pc:spChg>
        <pc:spChg chg="mod">
          <ac:chgData name="HAKIZA, Sandrine" userId="332ad4c0-3f53-45c0-8a53-f7a6f92b75af" providerId="ADAL" clId="{4EB1C743-7A14-4F3D-B65A-1B6F413F3448}" dt="2024-09-25T09:09:11.720" v="6449" actId="1037"/>
          <ac:spMkLst>
            <pc:docMk/>
            <pc:sldMk cId="849692100" sldId="2147482064"/>
            <ac:spMk id="3" creationId="{9BC3F5FC-B886-17D1-2399-F23A186B0B94}"/>
          </ac:spMkLst>
        </pc:spChg>
        <pc:spChg chg="mod">
          <ac:chgData name="HAKIZA, Sandrine" userId="332ad4c0-3f53-45c0-8a53-f7a6f92b75af" providerId="ADAL" clId="{4EB1C743-7A14-4F3D-B65A-1B6F413F3448}" dt="2024-08-27T13:36:40.057" v="4034" actId="1076"/>
          <ac:spMkLst>
            <pc:docMk/>
            <pc:sldMk cId="849692100" sldId="2147482064"/>
            <ac:spMk id="4" creationId="{D5B6DF7D-2219-315D-E3B4-FE2061483AE6}"/>
          </ac:spMkLst>
        </pc:spChg>
        <pc:spChg chg="del">
          <ac:chgData name="HAKIZA, Sandrine" userId="332ad4c0-3f53-45c0-8a53-f7a6f92b75af" providerId="ADAL" clId="{4EB1C743-7A14-4F3D-B65A-1B6F413F3448}" dt="2024-08-27T13:32:13.238" v="4005" actId="478"/>
          <ac:spMkLst>
            <pc:docMk/>
            <pc:sldMk cId="849692100" sldId="2147482064"/>
            <ac:spMk id="5" creationId="{659A6C92-E997-8969-C2E5-6552B1C43AE9}"/>
          </ac:spMkLst>
        </pc:spChg>
        <pc:picChg chg="add mod modCrop">
          <ac:chgData name="HAKIZA, Sandrine" userId="332ad4c0-3f53-45c0-8a53-f7a6f92b75af" providerId="ADAL" clId="{4EB1C743-7A14-4F3D-B65A-1B6F413F3448}" dt="2024-09-25T09:09:07.467" v="6444" actId="1038"/>
          <ac:picMkLst>
            <pc:docMk/>
            <pc:sldMk cId="849692100" sldId="2147482064"/>
            <ac:picMk id="7" creationId="{FFC51409-E44A-D124-A399-6ED3538729E9}"/>
          </ac:picMkLst>
        </pc:picChg>
      </pc:sldChg>
      <pc:sldChg chg="modSp add mod">
        <pc:chgData name="HAKIZA, Sandrine" userId="332ad4c0-3f53-45c0-8a53-f7a6f92b75af" providerId="ADAL" clId="{4EB1C743-7A14-4F3D-B65A-1B6F413F3448}" dt="2024-08-27T13:33:05.652" v="4013" actId="1076"/>
        <pc:sldMkLst>
          <pc:docMk/>
          <pc:sldMk cId="2426707355" sldId="2147482065"/>
        </pc:sldMkLst>
        <pc:spChg chg="mod">
          <ac:chgData name="HAKIZA, Sandrine" userId="332ad4c0-3f53-45c0-8a53-f7a6f92b75af" providerId="ADAL" clId="{4EB1C743-7A14-4F3D-B65A-1B6F413F3448}" dt="2024-08-27T13:33:05.652" v="4013" actId="1076"/>
          <ac:spMkLst>
            <pc:docMk/>
            <pc:sldMk cId="2426707355" sldId="2147482065"/>
            <ac:spMk id="2" creationId="{F9ABDD83-AA7D-D4F7-CA2F-F4463646B110}"/>
          </ac:spMkLst>
        </pc:spChg>
      </pc:sldChg>
      <pc:sldChg chg="modSp add mod">
        <pc:chgData name="HAKIZA, Sandrine" userId="332ad4c0-3f53-45c0-8a53-f7a6f92b75af" providerId="ADAL" clId="{4EB1C743-7A14-4F3D-B65A-1B6F413F3448}" dt="2024-08-27T13:33:49.676" v="4018" actId="1076"/>
        <pc:sldMkLst>
          <pc:docMk/>
          <pc:sldMk cId="2928243354" sldId="2147482066"/>
        </pc:sldMkLst>
        <pc:spChg chg="mod">
          <ac:chgData name="HAKIZA, Sandrine" userId="332ad4c0-3f53-45c0-8a53-f7a6f92b75af" providerId="ADAL" clId="{4EB1C743-7A14-4F3D-B65A-1B6F413F3448}" dt="2024-08-27T13:33:49.676" v="4018" actId="1076"/>
          <ac:spMkLst>
            <pc:docMk/>
            <pc:sldMk cId="2928243354" sldId="2147482066"/>
            <ac:spMk id="2" creationId="{F9ABDD83-AA7D-D4F7-CA2F-F4463646B110}"/>
          </ac:spMkLst>
        </pc:spChg>
      </pc:sldChg>
      <pc:sldChg chg="addSp delSp modSp new mod">
        <pc:chgData name="HAKIZA, Sandrine" userId="332ad4c0-3f53-45c0-8a53-f7a6f92b75af" providerId="ADAL" clId="{4EB1C743-7A14-4F3D-B65A-1B6F413F3448}" dt="2024-08-27T13:38:37.934" v="4057" actId="207"/>
        <pc:sldMkLst>
          <pc:docMk/>
          <pc:sldMk cId="481996523" sldId="2147482067"/>
        </pc:sldMkLst>
        <pc:spChg chg="del">
          <ac:chgData name="HAKIZA, Sandrine" userId="332ad4c0-3f53-45c0-8a53-f7a6f92b75af" providerId="ADAL" clId="{4EB1C743-7A14-4F3D-B65A-1B6F413F3448}" dt="2024-08-27T13:36:57.628" v="4036" actId="478"/>
          <ac:spMkLst>
            <pc:docMk/>
            <pc:sldMk cId="481996523" sldId="2147482067"/>
            <ac:spMk id="2" creationId="{7625680D-9628-0A10-3F36-2E88436F9937}"/>
          </ac:spMkLst>
        </pc:spChg>
        <pc:spChg chg="mod">
          <ac:chgData name="HAKIZA, Sandrine" userId="332ad4c0-3f53-45c0-8a53-f7a6f92b75af" providerId="ADAL" clId="{4EB1C743-7A14-4F3D-B65A-1B6F413F3448}" dt="2024-08-27T13:38:37.934" v="4057" actId="207"/>
          <ac:spMkLst>
            <pc:docMk/>
            <pc:sldMk cId="481996523" sldId="2147482067"/>
            <ac:spMk id="3" creationId="{04409C26-84DB-3460-C054-2E3BB6709B7D}"/>
          </ac:spMkLst>
        </pc:spChg>
        <pc:spChg chg="mod">
          <ac:chgData name="HAKIZA, Sandrine" userId="332ad4c0-3f53-45c0-8a53-f7a6f92b75af" providerId="ADAL" clId="{4EB1C743-7A14-4F3D-B65A-1B6F413F3448}" dt="2024-08-27T13:38:18.906" v="4050" actId="1076"/>
          <ac:spMkLst>
            <pc:docMk/>
            <pc:sldMk cId="481996523" sldId="2147482067"/>
            <ac:spMk id="4" creationId="{9625253C-53F8-2135-AE17-326E295B3EB1}"/>
          </ac:spMkLst>
        </pc:spChg>
        <pc:spChg chg="del">
          <ac:chgData name="HAKIZA, Sandrine" userId="332ad4c0-3f53-45c0-8a53-f7a6f92b75af" providerId="ADAL" clId="{4EB1C743-7A14-4F3D-B65A-1B6F413F3448}" dt="2024-08-27T13:36:59.993" v="4037" actId="478"/>
          <ac:spMkLst>
            <pc:docMk/>
            <pc:sldMk cId="481996523" sldId="2147482067"/>
            <ac:spMk id="5" creationId="{716BE725-3C9F-4384-9CAC-E3D18F5264EE}"/>
          </ac:spMkLst>
        </pc:spChg>
        <pc:picChg chg="add mod">
          <ac:chgData name="HAKIZA, Sandrine" userId="332ad4c0-3f53-45c0-8a53-f7a6f92b75af" providerId="ADAL" clId="{4EB1C743-7A14-4F3D-B65A-1B6F413F3448}" dt="2024-08-27T13:37:41.650" v="4042" actId="1076"/>
          <ac:picMkLst>
            <pc:docMk/>
            <pc:sldMk cId="481996523" sldId="2147482067"/>
            <ac:picMk id="7" creationId="{29A64E94-B951-4534-25EE-CD63309C18F7}"/>
          </ac:picMkLst>
        </pc:picChg>
      </pc:sldChg>
      <pc:sldChg chg="addSp delSp modSp new mod">
        <pc:chgData name="HAKIZA, Sandrine" userId="332ad4c0-3f53-45c0-8a53-f7a6f92b75af" providerId="ADAL" clId="{4EB1C743-7A14-4F3D-B65A-1B6F413F3448}" dt="2024-09-20T11:58:06.562" v="4955" actId="1076"/>
        <pc:sldMkLst>
          <pc:docMk/>
          <pc:sldMk cId="779215950" sldId="2147482068"/>
        </pc:sldMkLst>
        <pc:spChg chg="del">
          <ac:chgData name="HAKIZA, Sandrine" userId="332ad4c0-3f53-45c0-8a53-f7a6f92b75af" providerId="ADAL" clId="{4EB1C743-7A14-4F3D-B65A-1B6F413F3448}" dt="2024-08-27T13:39:03.883" v="4060" actId="478"/>
          <ac:spMkLst>
            <pc:docMk/>
            <pc:sldMk cId="779215950" sldId="2147482068"/>
            <ac:spMk id="2" creationId="{7809DF01-268A-4F61-D21D-77958BD33057}"/>
          </ac:spMkLst>
        </pc:spChg>
        <pc:spChg chg="mod">
          <ac:chgData name="HAKIZA, Sandrine" userId="332ad4c0-3f53-45c0-8a53-f7a6f92b75af" providerId="ADAL" clId="{4EB1C743-7A14-4F3D-B65A-1B6F413F3448}" dt="2024-08-27T13:40:02.322" v="4072" actId="207"/>
          <ac:spMkLst>
            <pc:docMk/>
            <pc:sldMk cId="779215950" sldId="2147482068"/>
            <ac:spMk id="3" creationId="{B5EF2AF0-10BC-5B1C-ACC4-768013BC9D64}"/>
          </ac:spMkLst>
        </pc:spChg>
        <pc:spChg chg="mod">
          <ac:chgData name="HAKIZA, Sandrine" userId="332ad4c0-3f53-45c0-8a53-f7a6f92b75af" providerId="ADAL" clId="{4EB1C743-7A14-4F3D-B65A-1B6F413F3448}" dt="2024-08-27T13:39:31.192" v="4066" actId="1076"/>
          <ac:spMkLst>
            <pc:docMk/>
            <pc:sldMk cId="779215950" sldId="2147482068"/>
            <ac:spMk id="4" creationId="{7F344922-9EC7-2674-37BB-6350B56A922E}"/>
          </ac:spMkLst>
        </pc:spChg>
        <pc:spChg chg="del">
          <ac:chgData name="HAKIZA, Sandrine" userId="332ad4c0-3f53-45c0-8a53-f7a6f92b75af" providerId="ADAL" clId="{4EB1C743-7A14-4F3D-B65A-1B6F413F3448}" dt="2024-08-27T13:39:01.401" v="4059" actId="478"/>
          <ac:spMkLst>
            <pc:docMk/>
            <pc:sldMk cId="779215950" sldId="2147482068"/>
            <ac:spMk id="5" creationId="{778E38A8-C542-BAFD-0AD6-CF7217D2119F}"/>
          </ac:spMkLst>
        </pc:spChg>
        <pc:picChg chg="add mod">
          <ac:chgData name="HAKIZA, Sandrine" userId="332ad4c0-3f53-45c0-8a53-f7a6f92b75af" providerId="ADAL" clId="{4EB1C743-7A14-4F3D-B65A-1B6F413F3448}" dt="2024-09-20T11:58:06.562" v="4955" actId="1076"/>
          <ac:picMkLst>
            <pc:docMk/>
            <pc:sldMk cId="779215950" sldId="2147482068"/>
            <ac:picMk id="5" creationId="{3C319114-60A5-CF14-BBEA-47F3D6950106}"/>
          </ac:picMkLst>
        </pc:picChg>
      </pc:sldChg>
      <pc:sldChg chg="modSp add mod">
        <pc:chgData name="HAKIZA, Sandrine" userId="332ad4c0-3f53-45c0-8a53-f7a6f92b75af" providerId="ADAL" clId="{4EB1C743-7A14-4F3D-B65A-1B6F413F3448}" dt="2024-08-27T13:40:20.578" v="4076"/>
        <pc:sldMkLst>
          <pc:docMk/>
          <pc:sldMk cId="4175222807" sldId="2147482069"/>
        </pc:sldMkLst>
        <pc:spChg chg="mod">
          <ac:chgData name="HAKIZA, Sandrine" userId="332ad4c0-3f53-45c0-8a53-f7a6f92b75af" providerId="ADAL" clId="{4EB1C743-7A14-4F3D-B65A-1B6F413F3448}" dt="2024-08-27T13:40:20.578" v="4076"/>
          <ac:spMkLst>
            <pc:docMk/>
            <pc:sldMk cId="4175222807" sldId="2147482069"/>
            <ac:spMk id="2" creationId="{F9ABDD83-AA7D-D4F7-CA2F-F4463646B110}"/>
          </ac:spMkLst>
        </pc:spChg>
      </pc:sldChg>
      <pc:sldChg chg="delSp modSp new mod">
        <pc:chgData name="HAKIZA, Sandrine" userId="332ad4c0-3f53-45c0-8a53-f7a6f92b75af" providerId="ADAL" clId="{4EB1C743-7A14-4F3D-B65A-1B6F413F3448}" dt="2024-08-27T13:47:14.846" v="4166" actId="1076"/>
        <pc:sldMkLst>
          <pc:docMk/>
          <pc:sldMk cId="288770782" sldId="2147482070"/>
        </pc:sldMkLst>
        <pc:spChg chg="mod">
          <ac:chgData name="HAKIZA, Sandrine" userId="332ad4c0-3f53-45c0-8a53-f7a6f92b75af" providerId="ADAL" clId="{4EB1C743-7A14-4F3D-B65A-1B6F413F3448}" dt="2024-08-27T13:47:14.846" v="4166" actId="1076"/>
          <ac:spMkLst>
            <pc:docMk/>
            <pc:sldMk cId="288770782" sldId="2147482070"/>
            <ac:spMk id="2" creationId="{EBDEB5CF-11C4-1885-9A02-2886BA9CAD4F}"/>
          </ac:spMkLst>
        </pc:spChg>
        <pc:spChg chg="del">
          <ac:chgData name="HAKIZA, Sandrine" userId="332ad4c0-3f53-45c0-8a53-f7a6f92b75af" providerId="ADAL" clId="{4EB1C743-7A14-4F3D-B65A-1B6F413F3448}" dt="2024-08-27T13:46:40.738" v="4162" actId="478"/>
          <ac:spMkLst>
            <pc:docMk/>
            <pc:sldMk cId="288770782" sldId="2147482070"/>
            <ac:spMk id="3" creationId="{24325474-F5EF-B38B-45E6-A22F894AEDB8}"/>
          </ac:spMkLst>
        </pc:spChg>
      </pc:sldChg>
      <pc:sldChg chg="addSp delSp modSp new mod ord">
        <pc:chgData name="HAKIZA, Sandrine" userId="332ad4c0-3f53-45c0-8a53-f7a6f92b75af" providerId="ADAL" clId="{4EB1C743-7A14-4F3D-B65A-1B6F413F3448}" dt="2024-09-25T09:09:41.404" v="6475" actId="1037"/>
        <pc:sldMkLst>
          <pc:docMk/>
          <pc:sldMk cId="509805827" sldId="2147482071"/>
        </pc:sldMkLst>
        <pc:spChg chg="del">
          <ac:chgData name="HAKIZA, Sandrine" userId="332ad4c0-3f53-45c0-8a53-f7a6f92b75af" providerId="ADAL" clId="{4EB1C743-7A14-4F3D-B65A-1B6F413F3448}" dt="2024-08-27T13:41:12.260" v="4082" actId="478"/>
          <ac:spMkLst>
            <pc:docMk/>
            <pc:sldMk cId="509805827" sldId="2147482071"/>
            <ac:spMk id="2" creationId="{4E668918-BE4A-A30E-7C42-BD3A0102B8C4}"/>
          </ac:spMkLst>
        </pc:spChg>
        <pc:spChg chg="mod">
          <ac:chgData name="HAKIZA, Sandrine" userId="332ad4c0-3f53-45c0-8a53-f7a6f92b75af" providerId="ADAL" clId="{4EB1C743-7A14-4F3D-B65A-1B6F413F3448}" dt="2024-09-25T09:09:41.404" v="6475" actId="1037"/>
          <ac:spMkLst>
            <pc:docMk/>
            <pc:sldMk cId="509805827" sldId="2147482071"/>
            <ac:spMk id="3" creationId="{9982A911-9C92-BBFB-013D-32C331CAFD82}"/>
          </ac:spMkLst>
        </pc:spChg>
        <pc:spChg chg="mod">
          <ac:chgData name="HAKIZA, Sandrine" userId="332ad4c0-3f53-45c0-8a53-f7a6f92b75af" providerId="ADAL" clId="{4EB1C743-7A14-4F3D-B65A-1B6F413F3448}" dt="2024-08-27T13:41:48.504" v="4094" actId="1076"/>
          <ac:spMkLst>
            <pc:docMk/>
            <pc:sldMk cId="509805827" sldId="2147482071"/>
            <ac:spMk id="4" creationId="{0A0074A3-C995-A711-2889-9810372F9311}"/>
          </ac:spMkLst>
        </pc:spChg>
        <pc:spChg chg="del">
          <ac:chgData name="HAKIZA, Sandrine" userId="332ad4c0-3f53-45c0-8a53-f7a6f92b75af" providerId="ADAL" clId="{4EB1C743-7A14-4F3D-B65A-1B6F413F3448}" dt="2024-08-27T13:41:10.353" v="4081" actId="478"/>
          <ac:spMkLst>
            <pc:docMk/>
            <pc:sldMk cId="509805827" sldId="2147482071"/>
            <ac:spMk id="5" creationId="{8806E652-BBD4-5FDB-E776-C7C64684BD97}"/>
          </ac:spMkLst>
        </pc:spChg>
        <pc:picChg chg="add mod modCrop">
          <ac:chgData name="HAKIZA, Sandrine" userId="332ad4c0-3f53-45c0-8a53-f7a6f92b75af" providerId="ADAL" clId="{4EB1C743-7A14-4F3D-B65A-1B6F413F3448}" dt="2024-09-25T09:09:38.208" v="6469" actId="1035"/>
          <ac:picMkLst>
            <pc:docMk/>
            <pc:sldMk cId="509805827" sldId="2147482071"/>
            <ac:picMk id="7" creationId="{DABD9F35-F0C4-CE2E-F795-74BD5EBFF978}"/>
          </ac:picMkLst>
        </pc:picChg>
      </pc:sldChg>
      <pc:sldChg chg="addSp delSp modSp new mod">
        <pc:chgData name="HAKIZA, Sandrine" userId="332ad4c0-3f53-45c0-8a53-f7a6f92b75af" providerId="ADAL" clId="{4EB1C743-7A14-4F3D-B65A-1B6F413F3448}" dt="2024-09-25T09:09:55.131" v="6491" actId="1037"/>
        <pc:sldMkLst>
          <pc:docMk/>
          <pc:sldMk cId="2721103204" sldId="2147482072"/>
        </pc:sldMkLst>
        <pc:spChg chg="del">
          <ac:chgData name="HAKIZA, Sandrine" userId="332ad4c0-3f53-45c0-8a53-f7a6f92b75af" providerId="ADAL" clId="{4EB1C743-7A14-4F3D-B65A-1B6F413F3448}" dt="2024-08-27T13:42:47.944" v="4104" actId="478"/>
          <ac:spMkLst>
            <pc:docMk/>
            <pc:sldMk cId="2721103204" sldId="2147482072"/>
            <ac:spMk id="2" creationId="{C9E3C91F-1FF0-38E6-3D34-384762EAB054}"/>
          </ac:spMkLst>
        </pc:spChg>
        <pc:spChg chg="mod">
          <ac:chgData name="HAKIZA, Sandrine" userId="332ad4c0-3f53-45c0-8a53-f7a6f92b75af" providerId="ADAL" clId="{4EB1C743-7A14-4F3D-B65A-1B6F413F3448}" dt="2024-09-25T09:09:55.131" v="6491" actId="1037"/>
          <ac:spMkLst>
            <pc:docMk/>
            <pc:sldMk cId="2721103204" sldId="2147482072"/>
            <ac:spMk id="3" creationId="{65B597EA-63EA-6C57-8773-EA56150CD5B1}"/>
          </ac:spMkLst>
        </pc:spChg>
        <pc:spChg chg="mod">
          <ac:chgData name="HAKIZA, Sandrine" userId="332ad4c0-3f53-45c0-8a53-f7a6f92b75af" providerId="ADAL" clId="{4EB1C743-7A14-4F3D-B65A-1B6F413F3448}" dt="2024-08-27T13:44:22.616" v="4130" actId="1076"/>
          <ac:spMkLst>
            <pc:docMk/>
            <pc:sldMk cId="2721103204" sldId="2147482072"/>
            <ac:spMk id="4" creationId="{4EAAA9DE-1C69-102D-2503-FD8C2678F15D}"/>
          </ac:spMkLst>
        </pc:spChg>
        <pc:spChg chg="del">
          <ac:chgData name="HAKIZA, Sandrine" userId="332ad4c0-3f53-45c0-8a53-f7a6f92b75af" providerId="ADAL" clId="{4EB1C743-7A14-4F3D-B65A-1B6F413F3448}" dt="2024-08-27T13:42:44.777" v="4103" actId="478"/>
          <ac:spMkLst>
            <pc:docMk/>
            <pc:sldMk cId="2721103204" sldId="2147482072"/>
            <ac:spMk id="5" creationId="{DE981F28-1FD2-6A2A-1D30-C7BDB1D381C2}"/>
          </ac:spMkLst>
        </pc:spChg>
        <pc:picChg chg="add mod">
          <ac:chgData name="HAKIZA, Sandrine" userId="332ad4c0-3f53-45c0-8a53-f7a6f92b75af" providerId="ADAL" clId="{4EB1C743-7A14-4F3D-B65A-1B6F413F3448}" dt="2024-09-25T09:09:51.660" v="6484" actId="1035"/>
          <ac:picMkLst>
            <pc:docMk/>
            <pc:sldMk cId="2721103204" sldId="2147482072"/>
            <ac:picMk id="7" creationId="{DE23587C-D63A-7C36-5000-3A1BB14A865C}"/>
          </ac:picMkLst>
        </pc:picChg>
      </pc:sldChg>
      <pc:sldChg chg="addSp delSp modSp new mod">
        <pc:chgData name="HAKIZA, Sandrine" userId="332ad4c0-3f53-45c0-8a53-f7a6f92b75af" providerId="ADAL" clId="{4EB1C743-7A14-4F3D-B65A-1B6F413F3448}" dt="2024-09-25T09:10:21.341" v="6515" actId="1037"/>
        <pc:sldMkLst>
          <pc:docMk/>
          <pc:sldMk cId="1111189624" sldId="2147482073"/>
        </pc:sldMkLst>
        <pc:spChg chg="del">
          <ac:chgData name="HAKIZA, Sandrine" userId="332ad4c0-3f53-45c0-8a53-f7a6f92b75af" providerId="ADAL" clId="{4EB1C743-7A14-4F3D-B65A-1B6F413F3448}" dt="2024-08-27T13:44:38.341" v="4133" actId="478"/>
          <ac:spMkLst>
            <pc:docMk/>
            <pc:sldMk cId="1111189624" sldId="2147482073"/>
            <ac:spMk id="2" creationId="{887157C0-F303-C50F-4AE1-28DDEA507757}"/>
          </ac:spMkLst>
        </pc:spChg>
        <pc:spChg chg="mod">
          <ac:chgData name="HAKIZA, Sandrine" userId="332ad4c0-3f53-45c0-8a53-f7a6f92b75af" providerId="ADAL" clId="{4EB1C743-7A14-4F3D-B65A-1B6F413F3448}" dt="2024-09-25T09:10:21.341" v="6515" actId="1037"/>
          <ac:spMkLst>
            <pc:docMk/>
            <pc:sldMk cId="1111189624" sldId="2147482073"/>
            <ac:spMk id="3" creationId="{108805BF-880B-F4FB-0E07-0493B74A7BF1}"/>
          </ac:spMkLst>
        </pc:spChg>
        <pc:spChg chg="mod">
          <ac:chgData name="HAKIZA, Sandrine" userId="332ad4c0-3f53-45c0-8a53-f7a6f92b75af" providerId="ADAL" clId="{4EB1C743-7A14-4F3D-B65A-1B6F413F3448}" dt="2024-08-27T13:46:20.125" v="4158" actId="1076"/>
          <ac:spMkLst>
            <pc:docMk/>
            <pc:sldMk cId="1111189624" sldId="2147482073"/>
            <ac:spMk id="4" creationId="{A1F5757C-D083-20F7-24E9-6C73DD2F88B8}"/>
          </ac:spMkLst>
        </pc:spChg>
        <pc:spChg chg="del">
          <ac:chgData name="HAKIZA, Sandrine" userId="332ad4c0-3f53-45c0-8a53-f7a6f92b75af" providerId="ADAL" clId="{4EB1C743-7A14-4F3D-B65A-1B6F413F3448}" dt="2024-08-27T13:44:35.211" v="4132" actId="478"/>
          <ac:spMkLst>
            <pc:docMk/>
            <pc:sldMk cId="1111189624" sldId="2147482073"/>
            <ac:spMk id="5" creationId="{B258EC34-3153-A4E7-B4F2-41836F736712}"/>
          </ac:spMkLst>
        </pc:spChg>
        <pc:picChg chg="add mod modCrop">
          <ac:chgData name="HAKIZA, Sandrine" userId="332ad4c0-3f53-45c0-8a53-f7a6f92b75af" providerId="ADAL" clId="{4EB1C743-7A14-4F3D-B65A-1B6F413F3448}" dt="2024-09-25T09:10:18.264" v="6508" actId="1035"/>
          <ac:picMkLst>
            <pc:docMk/>
            <pc:sldMk cId="1111189624" sldId="2147482073"/>
            <ac:picMk id="7" creationId="{11962BAB-4F4D-75EB-1F04-C6A50B405E79}"/>
          </ac:picMkLst>
        </pc:picChg>
      </pc:sldChg>
      <pc:sldChg chg="addSp delSp modSp new mod ord">
        <pc:chgData name="HAKIZA, Sandrine" userId="332ad4c0-3f53-45c0-8a53-f7a6f92b75af" providerId="ADAL" clId="{4EB1C743-7A14-4F3D-B65A-1B6F413F3448}" dt="2024-09-25T09:10:54.683" v="6536" actId="1037"/>
        <pc:sldMkLst>
          <pc:docMk/>
          <pc:sldMk cId="3701993779" sldId="2147482074"/>
        </pc:sldMkLst>
        <pc:spChg chg="del">
          <ac:chgData name="HAKIZA, Sandrine" userId="332ad4c0-3f53-45c0-8a53-f7a6f92b75af" providerId="ADAL" clId="{4EB1C743-7A14-4F3D-B65A-1B6F413F3448}" dt="2024-08-27T13:48:08.626" v="4172" actId="478"/>
          <ac:spMkLst>
            <pc:docMk/>
            <pc:sldMk cId="3701993779" sldId="2147482074"/>
            <ac:spMk id="2" creationId="{F3058C7B-4196-10F2-B297-987454DCA446}"/>
          </ac:spMkLst>
        </pc:spChg>
        <pc:spChg chg="mod">
          <ac:chgData name="HAKIZA, Sandrine" userId="332ad4c0-3f53-45c0-8a53-f7a6f92b75af" providerId="ADAL" clId="{4EB1C743-7A14-4F3D-B65A-1B6F413F3448}" dt="2024-09-25T09:10:54.683" v="6536" actId="1037"/>
          <ac:spMkLst>
            <pc:docMk/>
            <pc:sldMk cId="3701993779" sldId="2147482074"/>
            <ac:spMk id="3" creationId="{29E5787C-DA23-BD63-23C6-BA1672155D56}"/>
          </ac:spMkLst>
        </pc:spChg>
        <pc:spChg chg="mod">
          <ac:chgData name="HAKIZA, Sandrine" userId="332ad4c0-3f53-45c0-8a53-f7a6f92b75af" providerId="ADAL" clId="{4EB1C743-7A14-4F3D-B65A-1B6F413F3448}" dt="2024-08-27T13:49:15.065" v="4189" actId="1076"/>
          <ac:spMkLst>
            <pc:docMk/>
            <pc:sldMk cId="3701993779" sldId="2147482074"/>
            <ac:spMk id="4" creationId="{53F53FBA-A196-5354-E311-FD226565679B}"/>
          </ac:spMkLst>
        </pc:spChg>
        <pc:spChg chg="del">
          <ac:chgData name="HAKIZA, Sandrine" userId="332ad4c0-3f53-45c0-8a53-f7a6f92b75af" providerId="ADAL" clId="{4EB1C743-7A14-4F3D-B65A-1B6F413F3448}" dt="2024-08-27T13:48:06.519" v="4171" actId="478"/>
          <ac:spMkLst>
            <pc:docMk/>
            <pc:sldMk cId="3701993779" sldId="2147482074"/>
            <ac:spMk id="5" creationId="{BD1B7D8B-15BF-5796-91C0-F34162EF2FBD}"/>
          </ac:spMkLst>
        </pc:spChg>
        <pc:picChg chg="add mod modCrop">
          <ac:chgData name="HAKIZA, Sandrine" userId="332ad4c0-3f53-45c0-8a53-f7a6f92b75af" providerId="ADAL" clId="{4EB1C743-7A14-4F3D-B65A-1B6F413F3448}" dt="2024-09-25T09:10:51.225" v="6531" actId="1038"/>
          <ac:picMkLst>
            <pc:docMk/>
            <pc:sldMk cId="3701993779" sldId="2147482074"/>
            <ac:picMk id="7" creationId="{8C7E3B83-DE8F-222E-FC5C-5BBF38CFDC30}"/>
          </ac:picMkLst>
        </pc:picChg>
      </pc:sldChg>
      <pc:sldChg chg="modSp add mod">
        <pc:chgData name="HAKIZA, Sandrine" userId="332ad4c0-3f53-45c0-8a53-f7a6f92b75af" providerId="ADAL" clId="{4EB1C743-7A14-4F3D-B65A-1B6F413F3448}" dt="2024-08-27T13:53:39.210" v="4244"/>
        <pc:sldMkLst>
          <pc:docMk/>
          <pc:sldMk cId="2569461287" sldId="2147482075"/>
        </pc:sldMkLst>
        <pc:spChg chg="mod">
          <ac:chgData name="HAKIZA, Sandrine" userId="332ad4c0-3f53-45c0-8a53-f7a6f92b75af" providerId="ADAL" clId="{4EB1C743-7A14-4F3D-B65A-1B6F413F3448}" dt="2024-08-27T13:53:39.210" v="4244"/>
          <ac:spMkLst>
            <pc:docMk/>
            <pc:sldMk cId="2569461287" sldId="2147482075"/>
            <ac:spMk id="2" creationId="{F9ABDD83-AA7D-D4F7-CA2F-F4463646B110}"/>
          </ac:spMkLst>
        </pc:spChg>
      </pc:sldChg>
      <pc:sldChg chg="addSp delSp modSp new mod">
        <pc:chgData name="HAKIZA, Sandrine" userId="332ad4c0-3f53-45c0-8a53-f7a6f92b75af" providerId="ADAL" clId="{4EB1C743-7A14-4F3D-B65A-1B6F413F3448}" dt="2024-09-25T09:11:07.529" v="6542" actId="1037"/>
        <pc:sldMkLst>
          <pc:docMk/>
          <pc:sldMk cId="1741816246" sldId="2147482076"/>
        </pc:sldMkLst>
        <pc:spChg chg="del">
          <ac:chgData name="HAKIZA, Sandrine" userId="332ad4c0-3f53-45c0-8a53-f7a6f92b75af" providerId="ADAL" clId="{4EB1C743-7A14-4F3D-B65A-1B6F413F3448}" dt="2024-08-27T13:49:24.364" v="4192" actId="478"/>
          <ac:spMkLst>
            <pc:docMk/>
            <pc:sldMk cId="1741816246" sldId="2147482076"/>
            <ac:spMk id="2" creationId="{58188B77-8DDF-C693-EB4D-67C5C407D699}"/>
          </ac:spMkLst>
        </pc:spChg>
        <pc:spChg chg="mod">
          <ac:chgData name="HAKIZA, Sandrine" userId="332ad4c0-3f53-45c0-8a53-f7a6f92b75af" providerId="ADAL" clId="{4EB1C743-7A14-4F3D-B65A-1B6F413F3448}" dt="2024-09-25T09:11:07.529" v="6542" actId="1037"/>
          <ac:spMkLst>
            <pc:docMk/>
            <pc:sldMk cId="1741816246" sldId="2147482076"/>
            <ac:spMk id="3" creationId="{4D144A57-8E61-23E9-7DB4-76690CF2A7C8}"/>
          </ac:spMkLst>
        </pc:spChg>
        <pc:spChg chg="mod">
          <ac:chgData name="HAKIZA, Sandrine" userId="332ad4c0-3f53-45c0-8a53-f7a6f92b75af" providerId="ADAL" clId="{4EB1C743-7A14-4F3D-B65A-1B6F413F3448}" dt="2024-08-27T13:51:21.102" v="4211" actId="1076"/>
          <ac:spMkLst>
            <pc:docMk/>
            <pc:sldMk cId="1741816246" sldId="2147482076"/>
            <ac:spMk id="4" creationId="{DE0CC982-259C-2439-BECD-1DFA905BB3FE}"/>
          </ac:spMkLst>
        </pc:spChg>
        <pc:spChg chg="del">
          <ac:chgData name="HAKIZA, Sandrine" userId="332ad4c0-3f53-45c0-8a53-f7a6f92b75af" providerId="ADAL" clId="{4EB1C743-7A14-4F3D-B65A-1B6F413F3448}" dt="2024-08-27T13:49:21.264" v="4191" actId="478"/>
          <ac:spMkLst>
            <pc:docMk/>
            <pc:sldMk cId="1741816246" sldId="2147482076"/>
            <ac:spMk id="5" creationId="{5BD1BB98-0435-2606-411B-CC159533090D}"/>
          </ac:spMkLst>
        </pc:spChg>
        <pc:picChg chg="add mod">
          <ac:chgData name="HAKIZA, Sandrine" userId="332ad4c0-3f53-45c0-8a53-f7a6f92b75af" providerId="ADAL" clId="{4EB1C743-7A14-4F3D-B65A-1B6F413F3448}" dt="2024-08-27T13:51:30.104" v="4213" actId="1076"/>
          <ac:picMkLst>
            <pc:docMk/>
            <pc:sldMk cId="1741816246" sldId="2147482076"/>
            <ac:picMk id="7" creationId="{B3A5C85A-6234-55E9-8634-ED2C432EE9FD}"/>
          </ac:picMkLst>
        </pc:picChg>
      </pc:sldChg>
      <pc:sldChg chg="addSp delSp modSp new mod">
        <pc:chgData name="HAKIZA, Sandrine" userId="332ad4c0-3f53-45c0-8a53-f7a6f92b75af" providerId="ADAL" clId="{4EB1C743-7A14-4F3D-B65A-1B6F413F3448}" dt="2024-09-25T09:11:14.588" v="6547" actId="1037"/>
        <pc:sldMkLst>
          <pc:docMk/>
          <pc:sldMk cId="758897988" sldId="2147482077"/>
        </pc:sldMkLst>
        <pc:spChg chg="del">
          <ac:chgData name="HAKIZA, Sandrine" userId="332ad4c0-3f53-45c0-8a53-f7a6f92b75af" providerId="ADAL" clId="{4EB1C743-7A14-4F3D-B65A-1B6F413F3448}" dt="2024-08-27T13:51:41.584" v="4216" actId="478"/>
          <ac:spMkLst>
            <pc:docMk/>
            <pc:sldMk cId="758897988" sldId="2147482077"/>
            <ac:spMk id="2" creationId="{35D26D46-0148-52E6-C83F-280311EC46AA}"/>
          </ac:spMkLst>
        </pc:spChg>
        <pc:spChg chg="mod">
          <ac:chgData name="HAKIZA, Sandrine" userId="332ad4c0-3f53-45c0-8a53-f7a6f92b75af" providerId="ADAL" clId="{4EB1C743-7A14-4F3D-B65A-1B6F413F3448}" dt="2024-09-25T09:11:14.588" v="6547" actId="1037"/>
          <ac:spMkLst>
            <pc:docMk/>
            <pc:sldMk cId="758897988" sldId="2147482077"/>
            <ac:spMk id="3" creationId="{A8D035C6-7B8C-4A75-02DB-FE4F3B68FAEC}"/>
          </ac:spMkLst>
        </pc:spChg>
        <pc:spChg chg="mod">
          <ac:chgData name="HAKIZA, Sandrine" userId="332ad4c0-3f53-45c0-8a53-f7a6f92b75af" providerId="ADAL" clId="{4EB1C743-7A14-4F3D-B65A-1B6F413F3448}" dt="2024-08-27T13:52:59.075" v="4233" actId="1076"/>
          <ac:spMkLst>
            <pc:docMk/>
            <pc:sldMk cId="758897988" sldId="2147482077"/>
            <ac:spMk id="4" creationId="{6400BFB8-583B-058D-EE70-9AB560F3E778}"/>
          </ac:spMkLst>
        </pc:spChg>
        <pc:spChg chg="del">
          <ac:chgData name="HAKIZA, Sandrine" userId="332ad4c0-3f53-45c0-8a53-f7a6f92b75af" providerId="ADAL" clId="{4EB1C743-7A14-4F3D-B65A-1B6F413F3448}" dt="2024-08-27T13:51:39.399" v="4215" actId="478"/>
          <ac:spMkLst>
            <pc:docMk/>
            <pc:sldMk cId="758897988" sldId="2147482077"/>
            <ac:spMk id="5" creationId="{2F680427-B52A-E44C-1E64-E4C690DB370F}"/>
          </ac:spMkLst>
        </pc:spChg>
        <pc:picChg chg="add mod">
          <ac:chgData name="HAKIZA, Sandrine" userId="332ad4c0-3f53-45c0-8a53-f7a6f92b75af" providerId="ADAL" clId="{4EB1C743-7A14-4F3D-B65A-1B6F413F3448}" dt="2024-08-27T13:53:13.419" v="4235" actId="1076"/>
          <ac:picMkLst>
            <pc:docMk/>
            <pc:sldMk cId="758897988" sldId="2147482077"/>
            <ac:picMk id="7" creationId="{577905A9-786A-833C-470C-FC692ADB3FE5}"/>
          </ac:picMkLst>
        </pc:picChg>
      </pc:sldChg>
      <pc:sldChg chg="modSp add mod">
        <pc:chgData name="HAKIZA, Sandrine" userId="332ad4c0-3f53-45c0-8a53-f7a6f92b75af" providerId="ADAL" clId="{4EB1C743-7A14-4F3D-B65A-1B6F413F3448}" dt="2024-08-27T13:58:54.447" v="4322" actId="1076"/>
        <pc:sldMkLst>
          <pc:docMk/>
          <pc:sldMk cId="648040561" sldId="2147482078"/>
        </pc:sldMkLst>
        <pc:spChg chg="mod">
          <ac:chgData name="HAKIZA, Sandrine" userId="332ad4c0-3f53-45c0-8a53-f7a6f92b75af" providerId="ADAL" clId="{4EB1C743-7A14-4F3D-B65A-1B6F413F3448}" dt="2024-08-27T13:58:54.447" v="4322" actId="1076"/>
          <ac:spMkLst>
            <pc:docMk/>
            <pc:sldMk cId="648040561" sldId="2147482078"/>
            <ac:spMk id="2" creationId="{F9ABDD83-AA7D-D4F7-CA2F-F4463646B110}"/>
          </ac:spMkLst>
        </pc:spChg>
      </pc:sldChg>
      <pc:sldChg chg="addSp delSp modSp new mod ord">
        <pc:chgData name="HAKIZA, Sandrine" userId="332ad4c0-3f53-45c0-8a53-f7a6f92b75af" providerId="ADAL" clId="{4EB1C743-7A14-4F3D-B65A-1B6F413F3448}" dt="2024-09-25T09:11:42.010" v="6570" actId="1037"/>
        <pc:sldMkLst>
          <pc:docMk/>
          <pc:sldMk cId="3711261089" sldId="2147482079"/>
        </pc:sldMkLst>
        <pc:spChg chg="del">
          <ac:chgData name="HAKIZA, Sandrine" userId="332ad4c0-3f53-45c0-8a53-f7a6f92b75af" providerId="ADAL" clId="{4EB1C743-7A14-4F3D-B65A-1B6F413F3448}" dt="2024-08-27T13:53:50.250" v="4246" actId="478"/>
          <ac:spMkLst>
            <pc:docMk/>
            <pc:sldMk cId="3711261089" sldId="2147482079"/>
            <ac:spMk id="2" creationId="{19E9B484-D160-5553-2985-FA6E7260BA03}"/>
          </ac:spMkLst>
        </pc:spChg>
        <pc:spChg chg="mod">
          <ac:chgData name="HAKIZA, Sandrine" userId="332ad4c0-3f53-45c0-8a53-f7a6f92b75af" providerId="ADAL" clId="{4EB1C743-7A14-4F3D-B65A-1B6F413F3448}" dt="2024-09-25T09:11:42.010" v="6570" actId="1037"/>
          <ac:spMkLst>
            <pc:docMk/>
            <pc:sldMk cId="3711261089" sldId="2147482079"/>
            <ac:spMk id="3" creationId="{74BB3C9A-B0BE-03D1-7D9D-B71C53B2C85C}"/>
          </ac:spMkLst>
        </pc:spChg>
        <pc:spChg chg="mod">
          <ac:chgData name="HAKIZA, Sandrine" userId="332ad4c0-3f53-45c0-8a53-f7a6f92b75af" providerId="ADAL" clId="{4EB1C743-7A14-4F3D-B65A-1B6F413F3448}" dt="2024-08-27T13:54:43.218" v="4256" actId="1076"/>
          <ac:spMkLst>
            <pc:docMk/>
            <pc:sldMk cId="3711261089" sldId="2147482079"/>
            <ac:spMk id="4" creationId="{CCF817E5-A6AF-702F-89FB-5F752B103336}"/>
          </ac:spMkLst>
        </pc:spChg>
        <pc:spChg chg="del">
          <ac:chgData name="HAKIZA, Sandrine" userId="332ad4c0-3f53-45c0-8a53-f7a6f92b75af" providerId="ADAL" clId="{4EB1C743-7A14-4F3D-B65A-1B6F413F3448}" dt="2024-08-27T13:53:47.274" v="4245" actId="478"/>
          <ac:spMkLst>
            <pc:docMk/>
            <pc:sldMk cId="3711261089" sldId="2147482079"/>
            <ac:spMk id="5" creationId="{836DD383-E706-9793-A3D6-64DD143506A7}"/>
          </ac:spMkLst>
        </pc:spChg>
        <pc:picChg chg="add mod modCrop">
          <ac:chgData name="HAKIZA, Sandrine" userId="332ad4c0-3f53-45c0-8a53-f7a6f92b75af" providerId="ADAL" clId="{4EB1C743-7A14-4F3D-B65A-1B6F413F3448}" dt="2024-09-25T09:11:39.075" v="6565" actId="1038"/>
          <ac:picMkLst>
            <pc:docMk/>
            <pc:sldMk cId="3711261089" sldId="2147482079"/>
            <ac:picMk id="7" creationId="{0E627A0F-B810-673E-F8FD-AC8B150DD022}"/>
          </ac:picMkLst>
        </pc:picChg>
      </pc:sldChg>
      <pc:sldChg chg="addSp delSp modSp new mod">
        <pc:chgData name="HAKIZA, Sandrine" userId="332ad4c0-3f53-45c0-8a53-f7a6f92b75af" providerId="ADAL" clId="{4EB1C743-7A14-4F3D-B65A-1B6F413F3448}" dt="2024-09-25T09:12:12.144" v="6581" actId="1037"/>
        <pc:sldMkLst>
          <pc:docMk/>
          <pc:sldMk cId="480352734" sldId="2147482080"/>
        </pc:sldMkLst>
        <pc:spChg chg="del">
          <ac:chgData name="HAKIZA, Sandrine" userId="332ad4c0-3f53-45c0-8a53-f7a6f92b75af" providerId="ADAL" clId="{4EB1C743-7A14-4F3D-B65A-1B6F413F3448}" dt="2024-08-27T13:55:16.501" v="4266" actId="478"/>
          <ac:spMkLst>
            <pc:docMk/>
            <pc:sldMk cId="480352734" sldId="2147482080"/>
            <ac:spMk id="2" creationId="{D9A220E6-0A7A-C24F-5AE5-FA4C615495AC}"/>
          </ac:spMkLst>
        </pc:spChg>
        <pc:spChg chg="mod">
          <ac:chgData name="HAKIZA, Sandrine" userId="332ad4c0-3f53-45c0-8a53-f7a6f92b75af" providerId="ADAL" clId="{4EB1C743-7A14-4F3D-B65A-1B6F413F3448}" dt="2024-09-25T09:12:12.144" v="6581" actId="1037"/>
          <ac:spMkLst>
            <pc:docMk/>
            <pc:sldMk cId="480352734" sldId="2147482080"/>
            <ac:spMk id="3" creationId="{4B2EB78A-6618-3BB1-DA2A-076AFF8F3026}"/>
          </ac:spMkLst>
        </pc:spChg>
        <pc:spChg chg="mod">
          <ac:chgData name="HAKIZA, Sandrine" userId="332ad4c0-3f53-45c0-8a53-f7a6f92b75af" providerId="ADAL" clId="{4EB1C743-7A14-4F3D-B65A-1B6F413F3448}" dt="2024-08-27T13:56:40.648" v="4289" actId="1076"/>
          <ac:spMkLst>
            <pc:docMk/>
            <pc:sldMk cId="480352734" sldId="2147482080"/>
            <ac:spMk id="4" creationId="{4762D13D-D770-801A-B4D6-679285D31D58}"/>
          </ac:spMkLst>
        </pc:spChg>
        <pc:spChg chg="del">
          <ac:chgData name="HAKIZA, Sandrine" userId="332ad4c0-3f53-45c0-8a53-f7a6f92b75af" providerId="ADAL" clId="{4EB1C743-7A14-4F3D-B65A-1B6F413F3448}" dt="2024-08-27T13:55:13.606" v="4265" actId="478"/>
          <ac:spMkLst>
            <pc:docMk/>
            <pc:sldMk cId="480352734" sldId="2147482080"/>
            <ac:spMk id="5" creationId="{81F823C0-F40B-DE94-3C23-D11F99033CC2}"/>
          </ac:spMkLst>
        </pc:spChg>
        <pc:picChg chg="add mod modCrop">
          <ac:chgData name="HAKIZA, Sandrine" userId="332ad4c0-3f53-45c0-8a53-f7a6f92b75af" providerId="ADAL" clId="{4EB1C743-7A14-4F3D-B65A-1B6F413F3448}" dt="2024-09-25T09:12:09.827" v="6576" actId="1035"/>
          <ac:picMkLst>
            <pc:docMk/>
            <pc:sldMk cId="480352734" sldId="2147482080"/>
            <ac:picMk id="7" creationId="{449AC580-2D6C-5B5E-6074-F66E226EBAA0}"/>
          </ac:picMkLst>
        </pc:picChg>
      </pc:sldChg>
      <pc:sldChg chg="addSp delSp modSp new mod">
        <pc:chgData name="HAKIZA, Sandrine" userId="332ad4c0-3f53-45c0-8a53-f7a6f92b75af" providerId="ADAL" clId="{4EB1C743-7A14-4F3D-B65A-1B6F413F3448}" dt="2024-09-25T09:12:35.154" v="6600" actId="1037"/>
        <pc:sldMkLst>
          <pc:docMk/>
          <pc:sldMk cId="2787211679" sldId="2147482081"/>
        </pc:sldMkLst>
        <pc:spChg chg="del">
          <ac:chgData name="HAKIZA, Sandrine" userId="332ad4c0-3f53-45c0-8a53-f7a6f92b75af" providerId="ADAL" clId="{4EB1C743-7A14-4F3D-B65A-1B6F413F3448}" dt="2024-08-27T13:56:52.945" v="4292" actId="478"/>
          <ac:spMkLst>
            <pc:docMk/>
            <pc:sldMk cId="2787211679" sldId="2147482081"/>
            <ac:spMk id="2" creationId="{BCE5A027-ED57-7F94-EB48-602A3E938341}"/>
          </ac:spMkLst>
        </pc:spChg>
        <pc:spChg chg="mod">
          <ac:chgData name="HAKIZA, Sandrine" userId="332ad4c0-3f53-45c0-8a53-f7a6f92b75af" providerId="ADAL" clId="{4EB1C743-7A14-4F3D-B65A-1B6F413F3448}" dt="2024-09-25T09:12:35.154" v="6600" actId="1037"/>
          <ac:spMkLst>
            <pc:docMk/>
            <pc:sldMk cId="2787211679" sldId="2147482081"/>
            <ac:spMk id="3" creationId="{1733AF0B-1225-9983-CE20-0A2BC0564EE2}"/>
          </ac:spMkLst>
        </pc:spChg>
        <pc:spChg chg="mod">
          <ac:chgData name="HAKIZA, Sandrine" userId="332ad4c0-3f53-45c0-8a53-f7a6f92b75af" providerId="ADAL" clId="{4EB1C743-7A14-4F3D-B65A-1B6F413F3448}" dt="2024-08-27T13:57:42.273" v="4301" actId="1076"/>
          <ac:spMkLst>
            <pc:docMk/>
            <pc:sldMk cId="2787211679" sldId="2147482081"/>
            <ac:spMk id="4" creationId="{2654C9AA-5D50-50F1-0152-C913E7B1BDCF}"/>
          </ac:spMkLst>
        </pc:spChg>
        <pc:spChg chg="del">
          <ac:chgData name="HAKIZA, Sandrine" userId="332ad4c0-3f53-45c0-8a53-f7a6f92b75af" providerId="ADAL" clId="{4EB1C743-7A14-4F3D-B65A-1B6F413F3448}" dt="2024-08-27T13:56:49.897" v="4291" actId="478"/>
          <ac:spMkLst>
            <pc:docMk/>
            <pc:sldMk cId="2787211679" sldId="2147482081"/>
            <ac:spMk id="5" creationId="{A9F9DAD3-D530-5C61-CB27-7FB70ED889AA}"/>
          </ac:spMkLst>
        </pc:spChg>
        <pc:picChg chg="add mod modCrop">
          <ac:chgData name="HAKIZA, Sandrine" userId="332ad4c0-3f53-45c0-8a53-f7a6f92b75af" providerId="ADAL" clId="{4EB1C743-7A14-4F3D-B65A-1B6F413F3448}" dt="2024-09-25T09:12:32.915" v="6595" actId="1035"/>
          <ac:picMkLst>
            <pc:docMk/>
            <pc:sldMk cId="2787211679" sldId="2147482081"/>
            <ac:picMk id="7" creationId="{36EB6CE6-5EBC-2D28-DD4D-2EB48B0D67E1}"/>
          </ac:picMkLst>
        </pc:picChg>
      </pc:sldChg>
      <pc:sldChg chg="addSp delSp modSp new mod ord">
        <pc:chgData name="HAKIZA, Sandrine" userId="332ad4c0-3f53-45c0-8a53-f7a6f92b75af" providerId="ADAL" clId="{4EB1C743-7A14-4F3D-B65A-1B6F413F3448}" dt="2024-09-25T09:13:02.679" v="6623" actId="1037"/>
        <pc:sldMkLst>
          <pc:docMk/>
          <pc:sldMk cId="1264798569" sldId="2147482082"/>
        </pc:sldMkLst>
        <pc:spChg chg="del">
          <ac:chgData name="HAKIZA, Sandrine" userId="332ad4c0-3f53-45c0-8a53-f7a6f92b75af" providerId="ADAL" clId="{4EB1C743-7A14-4F3D-B65A-1B6F413F3448}" dt="2024-08-27T13:59:11.215" v="4327" actId="478"/>
          <ac:spMkLst>
            <pc:docMk/>
            <pc:sldMk cId="1264798569" sldId="2147482082"/>
            <ac:spMk id="2" creationId="{C2D0E1A5-4D38-D0E6-0FE6-63448F70DAA6}"/>
          </ac:spMkLst>
        </pc:spChg>
        <pc:spChg chg="mod">
          <ac:chgData name="HAKIZA, Sandrine" userId="332ad4c0-3f53-45c0-8a53-f7a6f92b75af" providerId="ADAL" clId="{4EB1C743-7A14-4F3D-B65A-1B6F413F3448}" dt="2024-09-25T09:13:02.679" v="6623" actId="1037"/>
          <ac:spMkLst>
            <pc:docMk/>
            <pc:sldMk cId="1264798569" sldId="2147482082"/>
            <ac:spMk id="3" creationId="{2815D34B-65A8-A3FA-4404-333777561D64}"/>
          </ac:spMkLst>
        </pc:spChg>
        <pc:spChg chg="mod">
          <ac:chgData name="HAKIZA, Sandrine" userId="332ad4c0-3f53-45c0-8a53-f7a6f92b75af" providerId="ADAL" clId="{4EB1C743-7A14-4F3D-B65A-1B6F413F3448}" dt="2024-08-27T14:00:15.273" v="4341" actId="1076"/>
          <ac:spMkLst>
            <pc:docMk/>
            <pc:sldMk cId="1264798569" sldId="2147482082"/>
            <ac:spMk id="4" creationId="{2F1D3569-C32F-ADD3-1CFA-A6B5284E5C0C}"/>
          </ac:spMkLst>
        </pc:spChg>
        <pc:spChg chg="del">
          <ac:chgData name="HAKIZA, Sandrine" userId="332ad4c0-3f53-45c0-8a53-f7a6f92b75af" providerId="ADAL" clId="{4EB1C743-7A14-4F3D-B65A-1B6F413F3448}" dt="2024-08-27T13:59:08.853" v="4326" actId="478"/>
          <ac:spMkLst>
            <pc:docMk/>
            <pc:sldMk cId="1264798569" sldId="2147482082"/>
            <ac:spMk id="5" creationId="{BC22CEC5-5D2A-0618-3E30-25A2A7368E94}"/>
          </ac:spMkLst>
        </pc:spChg>
        <pc:picChg chg="add mod modCrop">
          <ac:chgData name="HAKIZA, Sandrine" userId="332ad4c0-3f53-45c0-8a53-f7a6f92b75af" providerId="ADAL" clId="{4EB1C743-7A14-4F3D-B65A-1B6F413F3448}" dt="2024-09-25T09:12:58.960" v="6618" actId="1035"/>
          <ac:picMkLst>
            <pc:docMk/>
            <pc:sldMk cId="1264798569" sldId="2147482082"/>
            <ac:picMk id="7" creationId="{BD8F0477-8DBF-5D8A-5838-9593AD5940A6}"/>
          </ac:picMkLst>
        </pc:picChg>
      </pc:sldChg>
      <pc:sldChg chg="addSp delSp modSp new mod">
        <pc:chgData name="HAKIZA, Sandrine" userId="332ad4c0-3f53-45c0-8a53-f7a6f92b75af" providerId="ADAL" clId="{4EB1C743-7A14-4F3D-B65A-1B6F413F3448}" dt="2024-09-25T09:13:19.501" v="6638" actId="1038"/>
        <pc:sldMkLst>
          <pc:docMk/>
          <pc:sldMk cId="974106285" sldId="2147482083"/>
        </pc:sldMkLst>
        <pc:spChg chg="del">
          <ac:chgData name="HAKIZA, Sandrine" userId="332ad4c0-3f53-45c0-8a53-f7a6f92b75af" providerId="ADAL" clId="{4EB1C743-7A14-4F3D-B65A-1B6F413F3448}" dt="2024-08-27T14:00:38.497" v="4349" actId="478"/>
          <ac:spMkLst>
            <pc:docMk/>
            <pc:sldMk cId="974106285" sldId="2147482083"/>
            <ac:spMk id="2" creationId="{DBB9DBC7-ADCC-32B5-2881-BA9568E2E676}"/>
          </ac:spMkLst>
        </pc:spChg>
        <pc:spChg chg="mod">
          <ac:chgData name="HAKIZA, Sandrine" userId="332ad4c0-3f53-45c0-8a53-f7a6f92b75af" providerId="ADAL" clId="{4EB1C743-7A14-4F3D-B65A-1B6F413F3448}" dt="2024-09-25T09:13:19.501" v="6638" actId="1038"/>
          <ac:spMkLst>
            <pc:docMk/>
            <pc:sldMk cId="974106285" sldId="2147482083"/>
            <ac:spMk id="3" creationId="{645B76C6-13E7-9A14-B1AE-26E242A5797D}"/>
          </ac:spMkLst>
        </pc:spChg>
        <pc:spChg chg="mod">
          <ac:chgData name="HAKIZA, Sandrine" userId="332ad4c0-3f53-45c0-8a53-f7a6f92b75af" providerId="ADAL" clId="{4EB1C743-7A14-4F3D-B65A-1B6F413F3448}" dt="2024-08-27T14:06:05.756" v="4357" actId="1076"/>
          <ac:spMkLst>
            <pc:docMk/>
            <pc:sldMk cId="974106285" sldId="2147482083"/>
            <ac:spMk id="4" creationId="{238CE2F9-D4EF-163E-97B1-224C83ECEECA}"/>
          </ac:spMkLst>
        </pc:spChg>
        <pc:spChg chg="del">
          <ac:chgData name="HAKIZA, Sandrine" userId="332ad4c0-3f53-45c0-8a53-f7a6f92b75af" providerId="ADAL" clId="{4EB1C743-7A14-4F3D-B65A-1B6F413F3448}" dt="2024-08-27T14:00:35.828" v="4348" actId="478"/>
          <ac:spMkLst>
            <pc:docMk/>
            <pc:sldMk cId="974106285" sldId="2147482083"/>
            <ac:spMk id="5" creationId="{0905932C-7030-60AF-3A4F-490F22A37392}"/>
          </ac:spMkLst>
        </pc:spChg>
        <pc:picChg chg="add mod">
          <ac:chgData name="HAKIZA, Sandrine" userId="332ad4c0-3f53-45c0-8a53-f7a6f92b75af" providerId="ADAL" clId="{4EB1C743-7A14-4F3D-B65A-1B6F413F3448}" dt="2024-09-25T09:13:17.135" v="6627" actId="1037"/>
          <ac:picMkLst>
            <pc:docMk/>
            <pc:sldMk cId="974106285" sldId="2147482083"/>
            <ac:picMk id="5" creationId="{94C59835-5E98-7494-1D89-40237FC4EA40}"/>
          </ac:picMkLst>
        </pc:picChg>
      </pc:sldChg>
      <pc:sldChg chg="addSp delSp modSp new mod">
        <pc:chgData name="HAKIZA, Sandrine" userId="332ad4c0-3f53-45c0-8a53-f7a6f92b75af" providerId="ADAL" clId="{4EB1C743-7A14-4F3D-B65A-1B6F413F3448}" dt="2024-09-25T09:13:33.336" v="6652" actId="1037"/>
        <pc:sldMkLst>
          <pc:docMk/>
          <pc:sldMk cId="3000882144" sldId="2147482084"/>
        </pc:sldMkLst>
        <pc:spChg chg="del">
          <ac:chgData name="HAKIZA, Sandrine" userId="332ad4c0-3f53-45c0-8a53-f7a6f92b75af" providerId="ADAL" clId="{4EB1C743-7A14-4F3D-B65A-1B6F413F3448}" dt="2024-08-27T14:06:48.095" v="4367" actId="478"/>
          <ac:spMkLst>
            <pc:docMk/>
            <pc:sldMk cId="3000882144" sldId="2147482084"/>
            <ac:spMk id="2" creationId="{171536FE-12C5-9474-0969-16D0359EF57F}"/>
          </ac:spMkLst>
        </pc:spChg>
        <pc:spChg chg="mod">
          <ac:chgData name="HAKIZA, Sandrine" userId="332ad4c0-3f53-45c0-8a53-f7a6f92b75af" providerId="ADAL" clId="{4EB1C743-7A14-4F3D-B65A-1B6F413F3448}" dt="2024-09-25T09:13:33.336" v="6652" actId="1037"/>
          <ac:spMkLst>
            <pc:docMk/>
            <pc:sldMk cId="3000882144" sldId="2147482084"/>
            <ac:spMk id="3" creationId="{5403F7B3-F204-A077-3BC9-9B9B3D3CBB26}"/>
          </ac:spMkLst>
        </pc:spChg>
        <pc:spChg chg="mod">
          <ac:chgData name="HAKIZA, Sandrine" userId="332ad4c0-3f53-45c0-8a53-f7a6f92b75af" providerId="ADAL" clId="{4EB1C743-7A14-4F3D-B65A-1B6F413F3448}" dt="2024-08-27T14:25:07.877" v="4389" actId="1076"/>
          <ac:spMkLst>
            <pc:docMk/>
            <pc:sldMk cId="3000882144" sldId="2147482084"/>
            <ac:spMk id="4" creationId="{67C1DDEF-2A73-A774-C444-009D2FBBC404}"/>
          </ac:spMkLst>
        </pc:spChg>
        <pc:spChg chg="del">
          <ac:chgData name="HAKIZA, Sandrine" userId="332ad4c0-3f53-45c0-8a53-f7a6f92b75af" providerId="ADAL" clId="{4EB1C743-7A14-4F3D-B65A-1B6F413F3448}" dt="2024-08-27T14:06:46.169" v="4366" actId="478"/>
          <ac:spMkLst>
            <pc:docMk/>
            <pc:sldMk cId="3000882144" sldId="2147482084"/>
            <ac:spMk id="5" creationId="{91C4FE18-E3A9-18C0-2C9C-10A1CE954D86}"/>
          </ac:spMkLst>
        </pc:spChg>
        <pc:picChg chg="add mod">
          <ac:chgData name="HAKIZA, Sandrine" userId="332ad4c0-3f53-45c0-8a53-f7a6f92b75af" providerId="ADAL" clId="{4EB1C743-7A14-4F3D-B65A-1B6F413F3448}" dt="2024-09-25T09:13:30.695" v="6646" actId="1038"/>
          <ac:picMkLst>
            <pc:docMk/>
            <pc:sldMk cId="3000882144" sldId="2147482084"/>
            <ac:picMk id="7" creationId="{423409CD-BD8B-F40D-983F-9A14524CC78E}"/>
          </ac:picMkLst>
        </pc:picChg>
      </pc:sldChg>
      <pc:sldChg chg="modSp add mod">
        <pc:chgData name="HAKIZA, Sandrine" userId="332ad4c0-3f53-45c0-8a53-f7a6f92b75af" providerId="ADAL" clId="{4EB1C743-7A14-4F3D-B65A-1B6F413F3448}" dt="2024-09-02T14:48:07.681" v="4880" actId="207"/>
        <pc:sldMkLst>
          <pc:docMk/>
          <pc:sldMk cId="1060778402" sldId="2147482085"/>
        </pc:sldMkLst>
        <pc:spChg chg="mod">
          <ac:chgData name="HAKIZA, Sandrine" userId="332ad4c0-3f53-45c0-8a53-f7a6f92b75af" providerId="ADAL" clId="{4EB1C743-7A14-4F3D-B65A-1B6F413F3448}" dt="2024-09-02T14:48:07.681" v="4880" actId="207"/>
          <ac:spMkLst>
            <pc:docMk/>
            <pc:sldMk cId="1060778402" sldId="2147482085"/>
            <ac:spMk id="2" creationId="{F9ABDD83-AA7D-D4F7-CA2F-F4463646B110}"/>
          </ac:spMkLst>
        </pc:spChg>
      </pc:sldChg>
      <pc:sldChg chg="addSp delSp modSp new mod">
        <pc:chgData name="HAKIZA, Sandrine" userId="332ad4c0-3f53-45c0-8a53-f7a6f92b75af" providerId="ADAL" clId="{4EB1C743-7A14-4F3D-B65A-1B6F413F3448}" dt="2024-09-25T09:14:32.173" v="6668" actId="1038"/>
        <pc:sldMkLst>
          <pc:docMk/>
          <pc:sldMk cId="1422394101" sldId="2147482086"/>
        </pc:sldMkLst>
        <pc:spChg chg="del">
          <ac:chgData name="HAKIZA, Sandrine" userId="332ad4c0-3f53-45c0-8a53-f7a6f92b75af" providerId="ADAL" clId="{4EB1C743-7A14-4F3D-B65A-1B6F413F3448}" dt="2024-08-27T14:25:24.849" v="4392" actId="478"/>
          <ac:spMkLst>
            <pc:docMk/>
            <pc:sldMk cId="1422394101" sldId="2147482086"/>
            <ac:spMk id="2" creationId="{5360DAC4-D98B-6EBF-CD9E-BDC409F4AEE5}"/>
          </ac:spMkLst>
        </pc:spChg>
        <pc:spChg chg="mod">
          <ac:chgData name="HAKIZA, Sandrine" userId="332ad4c0-3f53-45c0-8a53-f7a6f92b75af" providerId="ADAL" clId="{4EB1C743-7A14-4F3D-B65A-1B6F413F3448}" dt="2024-09-25T09:14:32.173" v="6668" actId="1038"/>
          <ac:spMkLst>
            <pc:docMk/>
            <pc:sldMk cId="1422394101" sldId="2147482086"/>
            <ac:spMk id="3" creationId="{1F168FFB-4E95-F10C-0C86-4829012BEE17}"/>
          </ac:spMkLst>
        </pc:spChg>
        <pc:spChg chg="mod">
          <ac:chgData name="HAKIZA, Sandrine" userId="332ad4c0-3f53-45c0-8a53-f7a6f92b75af" providerId="ADAL" clId="{4EB1C743-7A14-4F3D-B65A-1B6F413F3448}" dt="2024-08-27T14:27:16.325" v="4411" actId="1076"/>
          <ac:spMkLst>
            <pc:docMk/>
            <pc:sldMk cId="1422394101" sldId="2147482086"/>
            <ac:spMk id="4" creationId="{A39CFA9D-D67A-75A1-8161-6BBE2596C3E1}"/>
          </ac:spMkLst>
        </pc:spChg>
        <pc:spChg chg="del">
          <ac:chgData name="HAKIZA, Sandrine" userId="332ad4c0-3f53-45c0-8a53-f7a6f92b75af" providerId="ADAL" clId="{4EB1C743-7A14-4F3D-B65A-1B6F413F3448}" dt="2024-08-27T14:25:21.541" v="4391" actId="478"/>
          <ac:spMkLst>
            <pc:docMk/>
            <pc:sldMk cId="1422394101" sldId="2147482086"/>
            <ac:spMk id="5" creationId="{6189B575-E169-79F1-BFD1-C2CC28C5F5DF}"/>
          </ac:spMkLst>
        </pc:spChg>
        <pc:picChg chg="add mod modCrop">
          <ac:chgData name="HAKIZA, Sandrine" userId="332ad4c0-3f53-45c0-8a53-f7a6f92b75af" providerId="ADAL" clId="{4EB1C743-7A14-4F3D-B65A-1B6F413F3448}" dt="2024-09-25T09:14:29.183" v="6661" actId="1035"/>
          <ac:picMkLst>
            <pc:docMk/>
            <pc:sldMk cId="1422394101" sldId="2147482086"/>
            <ac:picMk id="7" creationId="{27B73A57-3C59-2476-ABFD-8469FFFEDB65}"/>
          </ac:picMkLst>
        </pc:picChg>
      </pc:sldChg>
      <pc:sldChg chg="addSp delSp modSp new mod">
        <pc:chgData name="HAKIZA, Sandrine" userId="332ad4c0-3f53-45c0-8a53-f7a6f92b75af" providerId="ADAL" clId="{4EB1C743-7A14-4F3D-B65A-1B6F413F3448}" dt="2024-09-25T09:14:57.516" v="6685" actId="1037"/>
        <pc:sldMkLst>
          <pc:docMk/>
          <pc:sldMk cId="2799147927" sldId="2147482087"/>
        </pc:sldMkLst>
        <pc:spChg chg="del">
          <ac:chgData name="HAKIZA, Sandrine" userId="332ad4c0-3f53-45c0-8a53-f7a6f92b75af" providerId="ADAL" clId="{4EB1C743-7A14-4F3D-B65A-1B6F413F3448}" dt="2024-08-27T14:27:30.085" v="4416" actId="478"/>
          <ac:spMkLst>
            <pc:docMk/>
            <pc:sldMk cId="2799147927" sldId="2147482087"/>
            <ac:spMk id="2" creationId="{7D4D7602-9469-A3CF-F32F-B5A141CEA76D}"/>
          </ac:spMkLst>
        </pc:spChg>
        <pc:spChg chg="mod">
          <ac:chgData name="HAKIZA, Sandrine" userId="332ad4c0-3f53-45c0-8a53-f7a6f92b75af" providerId="ADAL" clId="{4EB1C743-7A14-4F3D-B65A-1B6F413F3448}" dt="2024-09-25T09:14:57.516" v="6685" actId="1037"/>
          <ac:spMkLst>
            <pc:docMk/>
            <pc:sldMk cId="2799147927" sldId="2147482087"/>
            <ac:spMk id="3" creationId="{B922E79E-225F-5060-48DE-822DDAED818A}"/>
          </ac:spMkLst>
        </pc:spChg>
        <pc:spChg chg="mod">
          <ac:chgData name="HAKIZA, Sandrine" userId="332ad4c0-3f53-45c0-8a53-f7a6f92b75af" providerId="ADAL" clId="{4EB1C743-7A14-4F3D-B65A-1B6F413F3448}" dt="2024-08-27T14:29:14.799" v="4437" actId="1076"/>
          <ac:spMkLst>
            <pc:docMk/>
            <pc:sldMk cId="2799147927" sldId="2147482087"/>
            <ac:spMk id="4" creationId="{131A1E5F-FCB5-A900-2153-9D2063EFD27E}"/>
          </ac:spMkLst>
        </pc:spChg>
        <pc:spChg chg="del">
          <ac:chgData name="HAKIZA, Sandrine" userId="332ad4c0-3f53-45c0-8a53-f7a6f92b75af" providerId="ADAL" clId="{4EB1C743-7A14-4F3D-B65A-1B6F413F3448}" dt="2024-08-27T14:27:28.568" v="4415" actId="478"/>
          <ac:spMkLst>
            <pc:docMk/>
            <pc:sldMk cId="2799147927" sldId="2147482087"/>
            <ac:spMk id="5" creationId="{7FF1FA60-EDCF-3F73-57B5-9897560F5088}"/>
          </ac:spMkLst>
        </pc:spChg>
        <pc:picChg chg="add mod modCrop">
          <ac:chgData name="HAKIZA, Sandrine" userId="332ad4c0-3f53-45c0-8a53-f7a6f92b75af" providerId="ADAL" clId="{4EB1C743-7A14-4F3D-B65A-1B6F413F3448}" dt="2024-09-25T09:14:53.843" v="6681" actId="1036"/>
          <ac:picMkLst>
            <pc:docMk/>
            <pc:sldMk cId="2799147927" sldId="2147482087"/>
            <ac:picMk id="7" creationId="{93BF6197-E197-DFB2-E96A-38D4981890B0}"/>
          </ac:picMkLst>
        </pc:picChg>
      </pc:sldChg>
      <pc:sldChg chg="addSp delSp modSp new del mod">
        <pc:chgData name="HAKIZA, Sandrine" userId="332ad4c0-3f53-45c0-8a53-f7a6f92b75af" providerId="ADAL" clId="{4EB1C743-7A14-4F3D-B65A-1B6F413F3448}" dt="2024-09-24T13:53:13.219" v="5080" actId="2696"/>
        <pc:sldMkLst>
          <pc:docMk/>
          <pc:sldMk cId="1250310906" sldId="2147482088"/>
        </pc:sldMkLst>
        <pc:spChg chg="del">
          <ac:chgData name="HAKIZA, Sandrine" userId="332ad4c0-3f53-45c0-8a53-f7a6f92b75af" providerId="ADAL" clId="{4EB1C743-7A14-4F3D-B65A-1B6F413F3448}" dt="2024-08-27T14:31:34.704" v="4439" actId="478"/>
          <ac:spMkLst>
            <pc:docMk/>
            <pc:sldMk cId="1250310906" sldId="2147482088"/>
            <ac:spMk id="2" creationId="{4676D7B7-FD5E-6527-54DA-844F9E681D7C}"/>
          </ac:spMkLst>
        </pc:spChg>
        <pc:spChg chg="mod">
          <ac:chgData name="HAKIZA, Sandrine" userId="332ad4c0-3f53-45c0-8a53-f7a6f92b75af" providerId="ADAL" clId="{4EB1C743-7A14-4F3D-B65A-1B6F413F3448}" dt="2024-08-27T14:35:41.953" v="4462" actId="207"/>
          <ac:spMkLst>
            <pc:docMk/>
            <pc:sldMk cId="1250310906" sldId="2147482088"/>
            <ac:spMk id="3" creationId="{85575253-DFE9-0B56-000C-C769A78B008A}"/>
          </ac:spMkLst>
        </pc:spChg>
        <pc:spChg chg="mod">
          <ac:chgData name="HAKIZA, Sandrine" userId="332ad4c0-3f53-45c0-8a53-f7a6f92b75af" providerId="ADAL" clId="{4EB1C743-7A14-4F3D-B65A-1B6F413F3448}" dt="2024-08-27T14:34:01.296" v="4445" actId="1076"/>
          <ac:spMkLst>
            <pc:docMk/>
            <pc:sldMk cId="1250310906" sldId="2147482088"/>
            <ac:spMk id="4" creationId="{2B2B8D5D-1D1D-8793-2FD3-029725CD2220}"/>
          </ac:spMkLst>
        </pc:spChg>
        <pc:spChg chg="del">
          <ac:chgData name="HAKIZA, Sandrine" userId="332ad4c0-3f53-45c0-8a53-f7a6f92b75af" providerId="ADAL" clId="{4EB1C743-7A14-4F3D-B65A-1B6F413F3448}" dt="2024-08-27T14:31:33.618" v="4438" actId="478"/>
          <ac:spMkLst>
            <pc:docMk/>
            <pc:sldMk cId="1250310906" sldId="2147482088"/>
            <ac:spMk id="5" creationId="{944C687C-6E9C-753B-3D39-CD795798CC05}"/>
          </ac:spMkLst>
        </pc:spChg>
        <pc:picChg chg="add mod">
          <ac:chgData name="HAKIZA, Sandrine" userId="332ad4c0-3f53-45c0-8a53-f7a6f92b75af" providerId="ADAL" clId="{4EB1C743-7A14-4F3D-B65A-1B6F413F3448}" dt="2024-09-20T12:02:25.939" v="5012" actId="1038"/>
          <ac:picMkLst>
            <pc:docMk/>
            <pc:sldMk cId="1250310906" sldId="2147482088"/>
            <ac:picMk id="5" creationId="{A253D7E0-F3A2-C8A3-6691-6AE442C18313}"/>
          </ac:picMkLst>
        </pc:picChg>
      </pc:sldChg>
      <pc:sldChg chg="addSp delSp modSp new mod">
        <pc:chgData name="HAKIZA, Sandrine" userId="332ad4c0-3f53-45c0-8a53-f7a6f92b75af" providerId="ADAL" clId="{4EB1C743-7A14-4F3D-B65A-1B6F413F3448}" dt="2024-09-25T09:15:32.068" v="6720" actId="1037"/>
        <pc:sldMkLst>
          <pc:docMk/>
          <pc:sldMk cId="3479644636" sldId="2147482089"/>
        </pc:sldMkLst>
        <pc:spChg chg="del">
          <ac:chgData name="HAKIZA, Sandrine" userId="332ad4c0-3f53-45c0-8a53-f7a6f92b75af" providerId="ADAL" clId="{4EB1C743-7A14-4F3D-B65A-1B6F413F3448}" dt="2024-08-27T14:36:11.405" v="4464" actId="478"/>
          <ac:spMkLst>
            <pc:docMk/>
            <pc:sldMk cId="3479644636" sldId="2147482089"/>
            <ac:spMk id="2" creationId="{4F0B74FE-2A04-BED1-A035-DF892CAB763C}"/>
          </ac:spMkLst>
        </pc:spChg>
        <pc:spChg chg="mod">
          <ac:chgData name="HAKIZA, Sandrine" userId="332ad4c0-3f53-45c0-8a53-f7a6f92b75af" providerId="ADAL" clId="{4EB1C743-7A14-4F3D-B65A-1B6F413F3448}" dt="2024-09-25T09:15:32.068" v="6720" actId="1037"/>
          <ac:spMkLst>
            <pc:docMk/>
            <pc:sldMk cId="3479644636" sldId="2147482089"/>
            <ac:spMk id="3" creationId="{5CDBF962-F1CF-08EF-D91E-2CAE1AA8B721}"/>
          </ac:spMkLst>
        </pc:spChg>
        <pc:spChg chg="mod">
          <ac:chgData name="HAKIZA, Sandrine" userId="332ad4c0-3f53-45c0-8a53-f7a6f92b75af" providerId="ADAL" clId="{4EB1C743-7A14-4F3D-B65A-1B6F413F3448}" dt="2024-08-27T14:40:17.265" v="4528" actId="1076"/>
          <ac:spMkLst>
            <pc:docMk/>
            <pc:sldMk cId="3479644636" sldId="2147482089"/>
            <ac:spMk id="4" creationId="{6E1AF9BB-29E2-B9F9-DA8D-17D76BC8EE24}"/>
          </ac:spMkLst>
        </pc:spChg>
        <pc:spChg chg="del">
          <ac:chgData name="HAKIZA, Sandrine" userId="332ad4c0-3f53-45c0-8a53-f7a6f92b75af" providerId="ADAL" clId="{4EB1C743-7A14-4F3D-B65A-1B6F413F3448}" dt="2024-08-27T14:36:10.056" v="4463" actId="478"/>
          <ac:spMkLst>
            <pc:docMk/>
            <pc:sldMk cId="3479644636" sldId="2147482089"/>
            <ac:spMk id="5" creationId="{B62530D6-F1A3-50DE-A556-534CE0FCE7BC}"/>
          </ac:spMkLst>
        </pc:spChg>
        <pc:picChg chg="add mod">
          <ac:chgData name="HAKIZA, Sandrine" userId="332ad4c0-3f53-45c0-8a53-f7a6f92b75af" providerId="ADAL" clId="{4EB1C743-7A14-4F3D-B65A-1B6F413F3448}" dt="2024-08-27T14:39:28.551" v="4505" actId="1076"/>
          <ac:picMkLst>
            <pc:docMk/>
            <pc:sldMk cId="3479644636" sldId="2147482089"/>
            <ac:picMk id="7" creationId="{F778D9D9-5915-218E-25A9-C201D008DC6A}"/>
          </ac:picMkLst>
        </pc:picChg>
      </pc:sldChg>
      <pc:sldChg chg="modSp add mod ord">
        <pc:chgData name="HAKIZA, Sandrine" userId="332ad4c0-3f53-45c0-8a53-f7a6f92b75af" providerId="ADAL" clId="{4EB1C743-7A14-4F3D-B65A-1B6F413F3448}" dt="2024-08-27T14:46:08.139" v="4550"/>
        <pc:sldMkLst>
          <pc:docMk/>
          <pc:sldMk cId="969647817" sldId="2147482090"/>
        </pc:sldMkLst>
        <pc:spChg chg="mod">
          <ac:chgData name="HAKIZA, Sandrine" userId="332ad4c0-3f53-45c0-8a53-f7a6f92b75af" providerId="ADAL" clId="{4EB1C743-7A14-4F3D-B65A-1B6F413F3448}" dt="2024-08-27T14:43:17.540" v="4534"/>
          <ac:spMkLst>
            <pc:docMk/>
            <pc:sldMk cId="969647817" sldId="2147482090"/>
            <ac:spMk id="2" creationId="{F9ABDD83-AA7D-D4F7-CA2F-F4463646B110}"/>
          </ac:spMkLst>
        </pc:spChg>
      </pc:sldChg>
      <pc:sldChg chg="modSp add mod">
        <pc:chgData name="HAKIZA, Sandrine" userId="332ad4c0-3f53-45c0-8a53-f7a6f92b75af" providerId="ADAL" clId="{4EB1C743-7A14-4F3D-B65A-1B6F413F3448}" dt="2024-09-25T09:15:22.581" v="6715" actId="1037"/>
        <pc:sldMkLst>
          <pc:docMk/>
          <pc:sldMk cId="2781247740" sldId="2147482091"/>
        </pc:sldMkLst>
        <pc:spChg chg="mod">
          <ac:chgData name="HAKIZA, Sandrine" userId="332ad4c0-3f53-45c0-8a53-f7a6f92b75af" providerId="ADAL" clId="{4EB1C743-7A14-4F3D-B65A-1B6F413F3448}" dt="2024-09-25T09:15:22.581" v="6715" actId="1037"/>
          <ac:spMkLst>
            <pc:docMk/>
            <pc:sldMk cId="2781247740" sldId="2147482091"/>
            <ac:spMk id="3" creationId="{A4438378-EED5-B067-6601-B684481656B7}"/>
          </ac:spMkLst>
        </pc:spChg>
      </pc:sldChg>
      <pc:sldChg chg="new del">
        <pc:chgData name="HAKIZA, Sandrine" userId="332ad4c0-3f53-45c0-8a53-f7a6f92b75af" providerId="ADAL" clId="{4EB1C743-7A14-4F3D-B65A-1B6F413F3448}" dt="2024-08-27T14:46:41.416" v="4554" actId="2696"/>
        <pc:sldMkLst>
          <pc:docMk/>
          <pc:sldMk cId="804691998" sldId="2147482092"/>
        </pc:sldMkLst>
      </pc:sldChg>
      <pc:sldChg chg="addSp delSp modSp new mod modClrScheme chgLayout">
        <pc:chgData name="HAKIZA, Sandrine" userId="332ad4c0-3f53-45c0-8a53-f7a6f92b75af" providerId="ADAL" clId="{4EB1C743-7A14-4F3D-B65A-1B6F413F3448}" dt="2024-08-27T14:48:32.912" v="4570" actId="1076"/>
        <pc:sldMkLst>
          <pc:docMk/>
          <pc:sldMk cId="3666253496" sldId="2147482093"/>
        </pc:sldMkLst>
        <pc:spChg chg="del mod ord">
          <ac:chgData name="HAKIZA, Sandrine" userId="332ad4c0-3f53-45c0-8a53-f7a6f92b75af" providerId="ADAL" clId="{4EB1C743-7A14-4F3D-B65A-1B6F413F3448}" dt="2024-08-27T14:46:53.133" v="4556" actId="700"/>
          <ac:spMkLst>
            <pc:docMk/>
            <pc:sldMk cId="3666253496" sldId="2147482093"/>
            <ac:spMk id="2" creationId="{AFD76A42-319F-65A3-D2D1-82567053AEB1}"/>
          </ac:spMkLst>
        </pc:spChg>
        <pc:spChg chg="del mod ord">
          <ac:chgData name="HAKIZA, Sandrine" userId="332ad4c0-3f53-45c0-8a53-f7a6f92b75af" providerId="ADAL" clId="{4EB1C743-7A14-4F3D-B65A-1B6F413F3448}" dt="2024-08-27T14:46:53.133" v="4556" actId="700"/>
          <ac:spMkLst>
            <pc:docMk/>
            <pc:sldMk cId="3666253496" sldId="2147482093"/>
            <ac:spMk id="3" creationId="{78C6EAAA-E69A-B926-3CDF-ADA378EC6E94}"/>
          </ac:spMkLst>
        </pc:spChg>
        <pc:spChg chg="del">
          <ac:chgData name="HAKIZA, Sandrine" userId="332ad4c0-3f53-45c0-8a53-f7a6f92b75af" providerId="ADAL" clId="{4EB1C743-7A14-4F3D-B65A-1B6F413F3448}" dt="2024-08-27T14:46:53.133" v="4556" actId="700"/>
          <ac:spMkLst>
            <pc:docMk/>
            <pc:sldMk cId="3666253496" sldId="2147482093"/>
            <ac:spMk id="4" creationId="{5B1A5663-E11B-067F-A0C9-B4BA4AE9C2B5}"/>
          </ac:spMkLst>
        </pc:spChg>
        <pc:spChg chg="del mod ord">
          <ac:chgData name="HAKIZA, Sandrine" userId="332ad4c0-3f53-45c0-8a53-f7a6f92b75af" providerId="ADAL" clId="{4EB1C743-7A14-4F3D-B65A-1B6F413F3448}" dt="2024-08-27T14:46:53.133" v="4556" actId="700"/>
          <ac:spMkLst>
            <pc:docMk/>
            <pc:sldMk cId="3666253496" sldId="2147482093"/>
            <ac:spMk id="5" creationId="{890FF085-B929-15D8-0275-584DC7FB4059}"/>
          </ac:spMkLst>
        </pc:spChg>
        <pc:spChg chg="add del mod ord">
          <ac:chgData name="HAKIZA, Sandrine" userId="332ad4c0-3f53-45c0-8a53-f7a6f92b75af" providerId="ADAL" clId="{4EB1C743-7A14-4F3D-B65A-1B6F413F3448}" dt="2024-08-27T14:47:00.080" v="4557" actId="700"/>
          <ac:spMkLst>
            <pc:docMk/>
            <pc:sldMk cId="3666253496" sldId="2147482093"/>
            <ac:spMk id="6" creationId="{620328D9-5389-11C7-3741-493E6EEE333D}"/>
          </ac:spMkLst>
        </pc:spChg>
        <pc:spChg chg="add del mod ord">
          <ac:chgData name="HAKIZA, Sandrine" userId="332ad4c0-3f53-45c0-8a53-f7a6f92b75af" providerId="ADAL" clId="{4EB1C743-7A14-4F3D-B65A-1B6F413F3448}" dt="2024-08-27T14:47:00.080" v="4557" actId="700"/>
          <ac:spMkLst>
            <pc:docMk/>
            <pc:sldMk cId="3666253496" sldId="2147482093"/>
            <ac:spMk id="7" creationId="{648E6D30-F936-B193-6949-701F4056C278}"/>
          </ac:spMkLst>
        </pc:spChg>
        <pc:spChg chg="add del mod ord">
          <ac:chgData name="HAKIZA, Sandrine" userId="332ad4c0-3f53-45c0-8a53-f7a6f92b75af" providerId="ADAL" clId="{4EB1C743-7A14-4F3D-B65A-1B6F413F3448}" dt="2024-08-27T14:47:00.080" v="4557" actId="700"/>
          <ac:spMkLst>
            <pc:docMk/>
            <pc:sldMk cId="3666253496" sldId="2147482093"/>
            <ac:spMk id="8" creationId="{547024E5-FE99-0757-FD4C-56A94FBF8A09}"/>
          </ac:spMkLst>
        </pc:spChg>
        <pc:spChg chg="add del mod ord">
          <ac:chgData name="HAKIZA, Sandrine" userId="332ad4c0-3f53-45c0-8a53-f7a6f92b75af" providerId="ADAL" clId="{4EB1C743-7A14-4F3D-B65A-1B6F413F3448}" dt="2024-08-27T14:47:00.080" v="4557" actId="700"/>
          <ac:spMkLst>
            <pc:docMk/>
            <pc:sldMk cId="3666253496" sldId="2147482093"/>
            <ac:spMk id="9" creationId="{DBCBA765-3020-E374-2385-6890E6139185}"/>
          </ac:spMkLst>
        </pc:spChg>
        <pc:spChg chg="add del mod ord">
          <ac:chgData name="HAKIZA, Sandrine" userId="332ad4c0-3f53-45c0-8a53-f7a6f92b75af" providerId="ADAL" clId="{4EB1C743-7A14-4F3D-B65A-1B6F413F3448}" dt="2024-08-27T14:47:07.242" v="4558" actId="478"/>
          <ac:spMkLst>
            <pc:docMk/>
            <pc:sldMk cId="3666253496" sldId="2147482093"/>
            <ac:spMk id="10" creationId="{6B49CD54-9BEF-6008-0199-6E9098D693DF}"/>
          </ac:spMkLst>
        </pc:spChg>
        <pc:spChg chg="add mod ord">
          <ac:chgData name="HAKIZA, Sandrine" userId="332ad4c0-3f53-45c0-8a53-f7a6f92b75af" providerId="ADAL" clId="{4EB1C743-7A14-4F3D-B65A-1B6F413F3448}" dt="2024-08-27T14:48:32.912" v="4570" actId="1076"/>
          <ac:spMkLst>
            <pc:docMk/>
            <pc:sldMk cId="3666253496" sldId="2147482093"/>
            <ac:spMk id="11" creationId="{EEF4E78B-55E4-A2D3-D0EC-104AD5910A87}"/>
          </ac:spMkLst>
        </pc:spChg>
        <pc:picChg chg="add mod">
          <ac:chgData name="HAKIZA, Sandrine" userId="332ad4c0-3f53-45c0-8a53-f7a6f92b75af" providerId="ADAL" clId="{4EB1C743-7A14-4F3D-B65A-1B6F413F3448}" dt="2024-08-27T14:47:48.594" v="4562" actId="1076"/>
          <ac:picMkLst>
            <pc:docMk/>
            <pc:sldMk cId="3666253496" sldId="2147482093"/>
            <ac:picMk id="13" creationId="{45BB1912-015D-2B86-28B6-4AA8C94D5EA1}"/>
          </ac:picMkLst>
        </pc:picChg>
      </pc:sldChg>
      <pc:sldChg chg="delSp new del mod">
        <pc:chgData name="HAKIZA, Sandrine" userId="332ad4c0-3f53-45c0-8a53-f7a6f92b75af" providerId="ADAL" clId="{4EB1C743-7A14-4F3D-B65A-1B6F413F3448}" dt="2024-08-27T14:46:44.917" v="4555" actId="2696"/>
        <pc:sldMkLst>
          <pc:docMk/>
          <pc:sldMk cId="2409388740" sldId="2147482094"/>
        </pc:sldMkLst>
        <pc:spChg chg="del">
          <ac:chgData name="HAKIZA, Sandrine" userId="332ad4c0-3f53-45c0-8a53-f7a6f92b75af" providerId="ADAL" clId="{4EB1C743-7A14-4F3D-B65A-1B6F413F3448}" dt="2024-08-27T14:43:33.920" v="4538" actId="478"/>
          <ac:spMkLst>
            <pc:docMk/>
            <pc:sldMk cId="2409388740" sldId="2147482094"/>
            <ac:spMk id="2" creationId="{8F7F451A-F125-BF2F-C4AA-5B3BDEF23E11}"/>
          </ac:spMkLst>
        </pc:spChg>
        <pc:spChg chg="del">
          <ac:chgData name="HAKIZA, Sandrine" userId="332ad4c0-3f53-45c0-8a53-f7a6f92b75af" providerId="ADAL" clId="{4EB1C743-7A14-4F3D-B65A-1B6F413F3448}" dt="2024-08-27T14:43:31.821" v="4537" actId="478"/>
          <ac:spMkLst>
            <pc:docMk/>
            <pc:sldMk cId="2409388740" sldId="2147482094"/>
            <ac:spMk id="5" creationId="{DBEC3A13-A933-0E90-0759-2DC4DE07CBC8}"/>
          </ac:spMkLst>
        </pc:spChg>
      </pc:sldChg>
      <pc:sldChg chg="addSp delSp modSp new mod modClrScheme chgLayout">
        <pc:chgData name="HAKIZA, Sandrine" userId="332ad4c0-3f53-45c0-8a53-f7a6f92b75af" providerId="ADAL" clId="{4EB1C743-7A14-4F3D-B65A-1B6F413F3448}" dt="2024-08-27T15:06:12.028" v="4691" actId="20577"/>
        <pc:sldMkLst>
          <pc:docMk/>
          <pc:sldMk cId="3106157544" sldId="2147482094"/>
        </pc:sldMkLst>
        <pc:spChg chg="del mod ord">
          <ac:chgData name="HAKIZA, Sandrine" userId="332ad4c0-3f53-45c0-8a53-f7a6f92b75af" providerId="ADAL" clId="{4EB1C743-7A14-4F3D-B65A-1B6F413F3448}" dt="2024-08-27T14:59:58.278" v="4575" actId="700"/>
          <ac:spMkLst>
            <pc:docMk/>
            <pc:sldMk cId="3106157544" sldId="2147482094"/>
            <ac:spMk id="2" creationId="{068980D6-7D05-B421-69FD-DD4B94D677E0}"/>
          </ac:spMkLst>
        </pc:spChg>
        <pc:spChg chg="del">
          <ac:chgData name="HAKIZA, Sandrine" userId="332ad4c0-3f53-45c0-8a53-f7a6f92b75af" providerId="ADAL" clId="{4EB1C743-7A14-4F3D-B65A-1B6F413F3448}" dt="2024-08-27T14:48:49.193" v="4572" actId="478"/>
          <ac:spMkLst>
            <pc:docMk/>
            <pc:sldMk cId="3106157544" sldId="2147482094"/>
            <ac:spMk id="3" creationId="{713E1E11-3056-17A2-4E5D-ED3D35E331A1}"/>
          </ac:spMkLst>
        </pc:spChg>
        <pc:spChg chg="add del mod ord">
          <ac:chgData name="HAKIZA, Sandrine" userId="332ad4c0-3f53-45c0-8a53-f7a6f92b75af" providerId="ADAL" clId="{4EB1C743-7A14-4F3D-B65A-1B6F413F3448}" dt="2024-08-27T15:00:09.573" v="4578" actId="478"/>
          <ac:spMkLst>
            <pc:docMk/>
            <pc:sldMk cId="3106157544" sldId="2147482094"/>
            <ac:spMk id="6" creationId="{89F0FF4E-7751-45DD-EE18-B7151B595A37}"/>
          </ac:spMkLst>
        </pc:spChg>
        <pc:spChg chg="add del mod ord">
          <ac:chgData name="HAKIZA, Sandrine" userId="332ad4c0-3f53-45c0-8a53-f7a6f92b75af" providerId="ADAL" clId="{4EB1C743-7A14-4F3D-B65A-1B6F413F3448}" dt="2024-08-27T15:00:30.968" v="4580" actId="700"/>
          <ac:spMkLst>
            <pc:docMk/>
            <pc:sldMk cId="3106157544" sldId="2147482094"/>
            <ac:spMk id="7" creationId="{641C5B40-0142-052E-2833-583EBB9C233A}"/>
          </ac:spMkLst>
        </pc:spChg>
        <pc:spChg chg="add del mod ord">
          <ac:chgData name="HAKIZA, Sandrine" userId="332ad4c0-3f53-45c0-8a53-f7a6f92b75af" providerId="ADAL" clId="{4EB1C743-7A14-4F3D-B65A-1B6F413F3448}" dt="2024-08-27T15:00:30.968" v="4580" actId="700"/>
          <ac:spMkLst>
            <pc:docMk/>
            <pc:sldMk cId="3106157544" sldId="2147482094"/>
            <ac:spMk id="8" creationId="{0CC2E6EA-6802-B270-6955-7BDA5EEEFD33}"/>
          </ac:spMkLst>
        </pc:spChg>
        <pc:spChg chg="add del mod ord">
          <ac:chgData name="HAKIZA, Sandrine" userId="332ad4c0-3f53-45c0-8a53-f7a6f92b75af" providerId="ADAL" clId="{4EB1C743-7A14-4F3D-B65A-1B6F413F3448}" dt="2024-08-27T15:00:04.830" v="4577" actId="478"/>
          <ac:spMkLst>
            <pc:docMk/>
            <pc:sldMk cId="3106157544" sldId="2147482094"/>
            <ac:spMk id="9" creationId="{1372D5D6-D2A5-6BF2-78CA-64A6B8BFE0C2}"/>
          </ac:spMkLst>
        </pc:spChg>
        <pc:spChg chg="add del mod ord">
          <ac:chgData name="HAKIZA, Sandrine" userId="332ad4c0-3f53-45c0-8a53-f7a6f92b75af" providerId="ADAL" clId="{4EB1C743-7A14-4F3D-B65A-1B6F413F3448}" dt="2024-08-27T15:00:02.963" v="4576" actId="478"/>
          <ac:spMkLst>
            <pc:docMk/>
            <pc:sldMk cId="3106157544" sldId="2147482094"/>
            <ac:spMk id="10" creationId="{BF7B7418-AA7B-E167-2FEA-FFCD54B78861}"/>
          </ac:spMkLst>
        </pc:spChg>
        <pc:spChg chg="add mod ord">
          <ac:chgData name="HAKIZA, Sandrine" userId="332ad4c0-3f53-45c0-8a53-f7a6f92b75af" providerId="ADAL" clId="{4EB1C743-7A14-4F3D-B65A-1B6F413F3448}" dt="2024-08-27T15:06:12.028" v="4691" actId="20577"/>
          <ac:spMkLst>
            <pc:docMk/>
            <pc:sldMk cId="3106157544" sldId="2147482094"/>
            <ac:spMk id="11" creationId="{28146E03-AB62-D589-34A9-8DA3FFAF77E1}"/>
          </ac:spMkLst>
        </pc:spChg>
        <pc:spChg chg="add del mod ord">
          <ac:chgData name="HAKIZA, Sandrine" userId="332ad4c0-3f53-45c0-8a53-f7a6f92b75af" providerId="ADAL" clId="{4EB1C743-7A14-4F3D-B65A-1B6F413F3448}" dt="2024-08-27T15:00:34.186" v="4581" actId="478"/>
          <ac:spMkLst>
            <pc:docMk/>
            <pc:sldMk cId="3106157544" sldId="2147482094"/>
            <ac:spMk id="12" creationId="{B7DCFC29-6A18-6ED6-67D1-5535934318DB}"/>
          </ac:spMkLst>
        </pc:spChg>
        <pc:spChg chg="add del mod ord">
          <ac:chgData name="HAKIZA, Sandrine" userId="332ad4c0-3f53-45c0-8a53-f7a6f92b75af" providerId="ADAL" clId="{4EB1C743-7A14-4F3D-B65A-1B6F413F3448}" dt="2024-08-27T15:00:37.213" v="4582" actId="478"/>
          <ac:spMkLst>
            <pc:docMk/>
            <pc:sldMk cId="3106157544" sldId="2147482094"/>
            <ac:spMk id="13" creationId="{73526BD9-70E5-A03B-74AA-66EE24B7A3A3}"/>
          </ac:spMkLst>
        </pc:spChg>
        <pc:spChg chg="add mod ord">
          <ac:chgData name="HAKIZA, Sandrine" userId="332ad4c0-3f53-45c0-8a53-f7a6f92b75af" providerId="ADAL" clId="{4EB1C743-7A14-4F3D-B65A-1B6F413F3448}" dt="2024-08-27T15:00:43.560" v="4585" actId="20577"/>
          <ac:spMkLst>
            <pc:docMk/>
            <pc:sldMk cId="3106157544" sldId="2147482094"/>
            <ac:spMk id="14" creationId="{9FA9B008-A64F-1B1F-597F-99652A2ED2E0}"/>
          </ac:spMkLst>
        </pc:spChg>
        <pc:spChg chg="add mod">
          <ac:chgData name="HAKIZA, Sandrine" userId="332ad4c0-3f53-45c0-8a53-f7a6f92b75af" providerId="ADAL" clId="{4EB1C743-7A14-4F3D-B65A-1B6F413F3448}" dt="2024-08-27T15:05:06.407" v="4661" actId="1036"/>
          <ac:spMkLst>
            <pc:docMk/>
            <pc:sldMk cId="3106157544" sldId="2147482094"/>
            <ac:spMk id="15" creationId="{6AED4A81-75A3-170E-765B-54F9D7FBF956}"/>
          </ac:spMkLst>
        </pc:spChg>
        <pc:grpChg chg="add mod">
          <ac:chgData name="HAKIZA, Sandrine" userId="332ad4c0-3f53-45c0-8a53-f7a6f92b75af" providerId="ADAL" clId="{4EB1C743-7A14-4F3D-B65A-1B6F413F3448}" dt="2024-08-27T15:04:58.073" v="4651" actId="164"/>
          <ac:grpSpMkLst>
            <pc:docMk/>
            <pc:sldMk cId="3106157544" sldId="2147482094"/>
            <ac:grpSpMk id="17" creationId="{F424E214-B6EB-BF58-108B-3E73AD62C10F}"/>
          </ac:grpSpMkLst>
        </pc:grpChg>
        <pc:picChg chg="add mod">
          <ac:chgData name="HAKIZA, Sandrine" userId="332ad4c0-3f53-45c0-8a53-f7a6f92b75af" providerId="ADAL" clId="{4EB1C743-7A14-4F3D-B65A-1B6F413F3448}" dt="2024-08-27T15:04:58.073" v="4651" actId="164"/>
          <ac:picMkLst>
            <pc:docMk/>
            <pc:sldMk cId="3106157544" sldId="2147482094"/>
            <ac:picMk id="5" creationId="{C2AE51FE-129A-8AC7-C005-44D3275E813A}"/>
          </ac:picMkLst>
        </pc:picChg>
        <pc:picChg chg="add mod">
          <ac:chgData name="HAKIZA, Sandrine" userId="332ad4c0-3f53-45c0-8a53-f7a6f92b75af" providerId="ADAL" clId="{4EB1C743-7A14-4F3D-B65A-1B6F413F3448}" dt="2024-08-27T15:04:58.073" v="4651" actId="164"/>
          <ac:picMkLst>
            <pc:docMk/>
            <pc:sldMk cId="3106157544" sldId="2147482094"/>
            <ac:picMk id="16" creationId="{D5576E40-5C4C-BE1C-C068-8EC8C9A4BA06}"/>
          </ac:picMkLst>
        </pc:picChg>
      </pc:sldChg>
      <pc:sldChg chg="addSp delSp modSp add mod">
        <pc:chgData name="HAKIZA, Sandrine" userId="332ad4c0-3f53-45c0-8a53-f7a6f92b75af" providerId="ADAL" clId="{4EB1C743-7A14-4F3D-B65A-1B6F413F3448}" dt="2024-08-27T15:06:42.008" v="4696"/>
        <pc:sldMkLst>
          <pc:docMk/>
          <pc:sldMk cId="2810522040" sldId="2147482095"/>
        </pc:sldMkLst>
        <pc:spChg chg="add del mod">
          <ac:chgData name="HAKIZA, Sandrine" userId="332ad4c0-3f53-45c0-8a53-f7a6f92b75af" providerId="ADAL" clId="{4EB1C743-7A14-4F3D-B65A-1B6F413F3448}" dt="2024-08-27T15:06:32.192" v="4694" actId="478"/>
          <ac:spMkLst>
            <pc:docMk/>
            <pc:sldMk cId="2810522040" sldId="2147482095"/>
            <ac:spMk id="9" creationId="{8785C5D3-37FC-B00C-9B92-7E6C9DDDB7B3}"/>
          </ac:spMkLst>
        </pc:spChg>
        <pc:spChg chg="add del mod">
          <ac:chgData name="HAKIZA, Sandrine" userId="332ad4c0-3f53-45c0-8a53-f7a6f92b75af" providerId="ADAL" clId="{4EB1C743-7A14-4F3D-B65A-1B6F413F3448}" dt="2024-08-27T15:06:40.757" v="4695" actId="478"/>
          <ac:spMkLst>
            <pc:docMk/>
            <pc:sldMk cId="2810522040" sldId="2147482095"/>
            <ac:spMk id="10" creationId="{23C99409-F7F9-0D38-63EA-2E6877D6BC28}"/>
          </ac:spMkLst>
        </pc:spChg>
        <pc:spChg chg="del">
          <ac:chgData name="HAKIZA, Sandrine" userId="332ad4c0-3f53-45c0-8a53-f7a6f92b75af" providerId="ADAL" clId="{4EB1C743-7A14-4F3D-B65A-1B6F413F3448}" dt="2024-08-27T15:06:27.275" v="4692" actId="478"/>
          <ac:spMkLst>
            <pc:docMk/>
            <pc:sldMk cId="2810522040" sldId="2147482095"/>
            <ac:spMk id="11" creationId="{28146E03-AB62-D589-34A9-8DA3FFAF77E1}"/>
          </ac:spMkLst>
        </pc:spChg>
        <pc:spChg chg="add mod">
          <ac:chgData name="HAKIZA, Sandrine" userId="332ad4c0-3f53-45c0-8a53-f7a6f92b75af" providerId="ADAL" clId="{4EB1C743-7A14-4F3D-B65A-1B6F413F3448}" dt="2024-08-27T15:06:42.008" v="4696"/>
          <ac:spMkLst>
            <pc:docMk/>
            <pc:sldMk cId="2810522040" sldId="2147482095"/>
            <ac:spMk id="12" creationId="{E637AA9E-A2DE-904E-852E-808CB0D20ECA}"/>
          </ac:spMkLst>
        </pc:spChg>
        <pc:spChg chg="mod">
          <ac:chgData name="HAKIZA, Sandrine" userId="332ad4c0-3f53-45c0-8a53-f7a6f92b75af" providerId="ADAL" clId="{4EB1C743-7A14-4F3D-B65A-1B6F413F3448}" dt="2024-08-27T15:02:10.739" v="4606" actId="20577"/>
          <ac:spMkLst>
            <pc:docMk/>
            <pc:sldMk cId="2810522040" sldId="2147482095"/>
            <ac:spMk id="14" creationId="{9FA9B008-A64F-1B1F-597F-99652A2ED2E0}"/>
          </ac:spMkLst>
        </pc:spChg>
        <pc:spChg chg="mod">
          <ac:chgData name="HAKIZA, Sandrine" userId="332ad4c0-3f53-45c0-8a53-f7a6f92b75af" providerId="ADAL" clId="{4EB1C743-7A14-4F3D-B65A-1B6F413F3448}" dt="2024-08-27T15:05:11.283" v="4672" actId="1036"/>
          <ac:spMkLst>
            <pc:docMk/>
            <pc:sldMk cId="2810522040" sldId="2147482095"/>
            <ac:spMk id="15" creationId="{6AED4A81-75A3-170E-765B-54F9D7FBF956}"/>
          </ac:spMkLst>
        </pc:spChg>
        <pc:grpChg chg="add mod">
          <ac:chgData name="HAKIZA, Sandrine" userId="332ad4c0-3f53-45c0-8a53-f7a6f92b75af" providerId="ADAL" clId="{4EB1C743-7A14-4F3D-B65A-1B6F413F3448}" dt="2024-08-27T15:04:12.829" v="4626" actId="164"/>
          <ac:grpSpMkLst>
            <pc:docMk/>
            <pc:sldMk cId="2810522040" sldId="2147482095"/>
            <ac:grpSpMk id="7" creationId="{8B1545DF-8D6C-959A-D1D4-A20DD49A0AE7}"/>
          </ac:grpSpMkLst>
        </pc:grpChg>
        <pc:picChg chg="add mod">
          <ac:chgData name="HAKIZA, Sandrine" userId="332ad4c0-3f53-45c0-8a53-f7a6f92b75af" providerId="ADAL" clId="{4EB1C743-7A14-4F3D-B65A-1B6F413F3448}" dt="2024-08-27T15:04:12.829" v="4626" actId="164"/>
          <ac:picMkLst>
            <pc:docMk/>
            <pc:sldMk cId="2810522040" sldId="2147482095"/>
            <ac:picMk id="3" creationId="{9D296563-579A-D56B-E684-69354AF79885}"/>
          </ac:picMkLst>
        </pc:picChg>
        <pc:picChg chg="del">
          <ac:chgData name="HAKIZA, Sandrine" userId="332ad4c0-3f53-45c0-8a53-f7a6f92b75af" providerId="ADAL" clId="{4EB1C743-7A14-4F3D-B65A-1B6F413F3448}" dt="2024-08-27T15:02:29.371" v="4607" actId="478"/>
          <ac:picMkLst>
            <pc:docMk/>
            <pc:sldMk cId="2810522040" sldId="2147482095"/>
            <ac:picMk id="5" creationId="{C2AE51FE-129A-8AC7-C005-44D3275E813A}"/>
          </ac:picMkLst>
        </pc:picChg>
        <pc:picChg chg="add mod">
          <ac:chgData name="HAKIZA, Sandrine" userId="332ad4c0-3f53-45c0-8a53-f7a6f92b75af" providerId="ADAL" clId="{4EB1C743-7A14-4F3D-B65A-1B6F413F3448}" dt="2024-08-27T15:04:52.915" v="4650" actId="1037"/>
          <ac:picMkLst>
            <pc:docMk/>
            <pc:sldMk cId="2810522040" sldId="2147482095"/>
            <ac:picMk id="6" creationId="{E1CDF337-1A43-317C-5479-8750AB6DD550}"/>
          </ac:picMkLst>
        </pc:picChg>
      </pc:sldChg>
      <pc:sldChg chg="addSp delSp modSp add del mod ord">
        <pc:chgData name="HAKIZA, Sandrine" userId="332ad4c0-3f53-45c0-8a53-f7a6f92b75af" providerId="ADAL" clId="{4EB1C743-7A14-4F3D-B65A-1B6F413F3448}" dt="2024-08-27T14:46:15.383" v="4553" actId="2696"/>
        <pc:sldMkLst>
          <pc:docMk/>
          <pc:sldMk cId="2900209696" sldId="2147482095"/>
        </pc:sldMkLst>
        <pc:spChg chg="add del mod">
          <ac:chgData name="HAKIZA, Sandrine" userId="332ad4c0-3f53-45c0-8a53-f7a6f92b75af" providerId="ADAL" clId="{4EB1C743-7A14-4F3D-B65A-1B6F413F3448}" dt="2024-08-27T14:44:27.597" v="4544" actId="478"/>
          <ac:spMkLst>
            <pc:docMk/>
            <pc:sldMk cId="2900209696" sldId="2147482095"/>
            <ac:spMk id="5" creationId="{9030F1E7-F227-ECF3-32E5-F0190D751DB0}"/>
          </ac:spMkLst>
        </pc:spChg>
        <pc:spChg chg="del">
          <ac:chgData name="HAKIZA, Sandrine" userId="332ad4c0-3f53-45c0-8a53-f7a6f92b75af" providerId="ADAL" clId="{4EB1C743-7A14-4F3D-B65A-1B6F413F3448}" dt="2024-08-27T14:44:22.591" v="4542" actId="478"/>
          <ac:spMkLst>
            <pc:docMk/>
            <pc:sldMk cId="2900209696" sldId="2147482095"/>
            <ac:spMk id="6" creationId="{70519471-C10F-E16B-746B-836A72BEF69E}"/>
          </ac:spMkLst>
        </pc:spChg>
        <pc:spChg chg="del">
          <ac:chgData name="HAKIZA, Sandrine" userId="332ad4c0-3f53-45c0-8a53-f7a6f92b75af" providerId="ADAL" clId="{4EB1C743-7A14-4F3D-B65A-1B6F413F3448}" dt="2024-08-27T14:44:24.222" v="4543" actId="478"/>
          <ac:spMkLst>
            <pc:docMk/>
            <pc:sldMk cId="2900209696" sldId="2147482095"/>
            <ac:spMk id="36" creationId="{A1406388-46A2-10BF-4E7F-7D94BCCB879C}"/>
          </ac:spMkLst>
        </pc:spChg>
        <pc:grpChg chg="del">
          <ac:chgData name="HAKIZA, Sandrine" userId="332ad4c0-3f53-45c0-8a53-f7a6f92b75af" providerId="ADAL" clId="{4EB1C743-7A14-4F3D-B65A-1B6F413F3448}" dt="2024-08-27T14:44:21.435" v="4541" actId="478"/>
          <ac:grpSpMkLst>
            <pc:docMk/>
            <pc:sldMk cId="2900209696" sldId="2147482095"/>
            <ac:grpSpMk id="22" creationId="{14E082DA-D9AB-2110-B5F9-FFB20F39CCA2}"/>
          </ac:grpSpMkLst>
        </pc:grpChg>
        <pc:picChg chg="del">
          <ac:chgData name="HAKIZA, Sandrine" userId="332ad4c0-3f53-45c0-8a53-f7a6f92b75af" providerId="ADAL" clId="{4EB1C743-7A14-4F3D-B65A-1B6F413F3448}" dt="2024-08-27T14:44:20.681" v="4540" actId="478"/>
          <ac:picMkLst>
            <pc:docMk/>
            <pc:sldMk cId="2900209696" sldId="2147482095"/>
            <ac:picMk id="4" creationId="{77906361-0C98-AD9E-5AD4-DE36EFAE324C}"/>
          </ac:picMkLst>
        </pc:picChg>
      </pc:sldChg>
      <pc:sldChg chg="new del">
        <pc:chgData name="HAKIZA, Sandrine" userId="332ad4c0-3f53-45c0-8a53-f7a6f92b75af" providerId="ADAL" clId="{4EB1C743-7A14-4F3D-B65A-1B6F413F3448}" dt="2024-08-27T14:44:44.856" v="4546" actId="2696"/>
        <pc:sldMkLst>
          <pc:docMk/>
          <pc:sldMk cId="551324789" sldId="2147482096"/>
        </pc:sldMkLst>
      </pc:sldChg>
      <pc:sldChg chg="addSp delSp modSp add mod">
        <pc:chgData name="HAKIZA, Sandrine" userId="332ad4c0-3f53-45c0-8a53-f7a6f92b75af" providerId="ADAL" clId="{4EB1C743-7A14-4F3D-B65A-1B6F413F3448}" dt="2024-08-27T15:06:52.063" v="4699"/>
        <pc:sldMkLst>
          <pc:docMk/>
          <pc:sldMk cId="4113554209" sldId="2147482096"/>
        </pc:sldMkLst>
        <pc:spChg chg="add del mod">
          <ac:chgData name="HAKIZA, Sandrine" userId="332ad4c0-3f53-45c0-8a53-f7a6f92b75af" providerId="ADAL" clId="{4EB1C743-7A14-4F3D-B65A-1B6F413F3448}" dt="2024-08-27T15:06:51.321" v="4698" actId="478"/>
          <ac:spMkLst>
            <pc:docMk/>
            <pc:sldMk cId="4113554209" sldId="2147482096"/>
            <ac:spMk id="6" creationId="{EC714241-7DEC-D5F8-791A-E368FDB5CBE0}"/>
          </ac:spMkLst>
        </pc:spChg>
        <pc:spChg chg="add mod">
          <ac:chgData name="HAKIZA, Sandrine" userId="332ad4c0-3f53-45c0-8a53-f7a6f92b75af" providerId="ADAL" clId="{4EB1C743-7A14-4F3D-B65A-1B6F413F3448}" dt="2024-08-27T15:06:52.063" v="4699"/>
          <ac:spMkLst>
            <pc:docMk/>
            <pc:sldMk cId="4113554209" sldId="2147482096"/>
            <ac:spMk id="7" creationId="{60EA23BC-2FEC-3447-0CFD-3CAF02D6E149}"/>
          </ac:spMkLst>
        </pc:spChg>
        <pc:spChg chg="del">
          <ac:chgData name="HAKIZA, Sandrine" userId="332ad4c0-3f53-45c0-8a53-f7a6f92b75af" providerId="ADAL" clId="{4EB1C743-7A14-4F3D-B65A-1B6F413F3448}" dt="2024-08-27T15:06:48.646" v="4697" actId="478"/>
          <ac:spMkLst>
            <pc:docMk/>
            <pc:sldMk cId="4113554209" sldId="2147482096"/>
            <ac:spMk id="11" creationId="{28146E03-AB62-D589-34A9-8DA3FFAF77E1}"/>
          </ac:spMkLst>
        </pc:spChg>
        <pc:spChg chg="mod">
          <ac:chgData name="HAKIZA, Sandrine" userId="332ad4c0-3f53-45c0-8a53-f7a6f92b75af" providerId="ADAL" clId="{4EB1C743-7A14-4F3D-B65A-1B6F413F3448}" dt="2024-08-27T15:05:21.103" v="4685" actId="20577"/>
          <ac:spMkLst>
            <pc:docMk/>
            <pc:sldMk cId="4113554209" sldId="2147482096"/>
            <ac:spMk id="14" creationId="{9FA9B008-A64F-1B1F-597F-99652A2ED2E0}"/>
          </ac:spMkLst>
        </pc:spChg>
        <pc:spChg chg="mod">
          <ac:chgData name="HAKIZA, Sandrine" userId="332ad4c0-3f53-45c0-8a53-f7a6f92b75af" providerId="ADAL" clId="{4EB1C743-7A14-4F3D-B65A-1B6F413F3448}" dt="2024-08-27T15:05:16.957" v="4683" actId="1036"/>
          <ac:spMkLst>
            <pc:docMk/>
            <pc:sldMk cId="4113554209" sldId="2147482096"/>
            <ac:spMk id="15" creationId="{6AED4A81-75A3-170E-765B-54F9D7FBF956}"/>
          </ac:spMkLst>
        </pc:spChg>
        <pc:picChg chg="add mod">
          <ac:chgData name="HAKIZA, Sandrine" userId="332ad4c0-3f53-45c0-8a53-f7a6f92b75af" providerId="ADAL" clId="{4EB1C743-7A14-4F3D-B65A-1B6F413F3448}" dt="2024-08-27T15:03:04.272" v="4612" actId="1076"/>
          <ac:picMkLst>
            <pc:docMk/>
            <pc:sldMk cId="4113554209" sldId="2147482096"/>
            <ac:picMk id="3" creationId="{674CBAB7-DE4E-3838-DA08-FD852EA59CA9}"/>
          </ac:picMkLst>
        </pc:picChg>
        <pc:picChg chg="del">
          <ac:chgData name="HAKIZA, Sandrine" userId="332ad4c0-3f53-45c0-8a53-f7a6f92b75af" providerId="ADAL" clId="{4EB1C743-7A14-4F3D-B65A-1B6F413F3448}" dt="2024-08-27T15:03:00.675" v="4610" actId="478"/>
          <ac:picMkLst>
            <pc:docMk/>
            <pc:sldMk cId="4113554209" sldId="2147482096"/>
            <ac:picMk id="5" creationId="{C2AE51FE-129A-8AC7-C005-44D3275E813A}"/>
          </ac:picMkLst>
        </pc:picChg>
      </pc:sldChg>
      <pc:sldChg chg="addSp delSp modSp new mod ord">
        <pc:chgData name="HAKIZA, Sandrine" userId="332ad4c0-3f53-45c0-8a53-f7a6f92b75af" providerId="ADAL" clId="{4EB1C743-7A14-4F3D-B65A-1B6F413F3448}" dt="2024-08-27T15:22:11.945" v="4815"/>
        <pc:sldMkLst>
          <pc:docMk/>
          <pc:sldMk cId="1843394812" sldId="2147482097"/>
        </pc:sldMkLst>
        <pc:spChg chg="mod">
          <ac:chgData name="HAKIZA, Sandrine" userId="332ad4c0-3f53-45c0-8a53-f7a6f92b75af" providerId="ADAL" clId="{4EB1C743-7A14-4F3D-B65A-1B6F413F3448}" dt="2024-08-27T15:15:23.044" v="4760" actId="1076"/>
          <ac:spMkLst>
            <pc:docMk/>
            <pc:sldMk cId="1843394812" sldId="2147482097"/>
            <ac:spMk id="2" creationId="{63C5FB79-576F-8AB9-B3D1-4B0500276301}"/>
          </ac:spMkLst>
        </pc:spChg>
        <pc:spChg chg="del">
          <ac:chgData name="HAKIZA, Sandrine" userId="332ad4c0-3f53-45c0-8a53-f7a6f92b75af" providerId="ADAL" clId="{4EB1C743-7A14-4F3D-B65A-1B6F413F3448}" dt="2024-08-27T15:13:41.161" v="4744" actId="478"/>
          <ac:spMkLst>
            <pc:docMk/>
            <pc:sldMk cId="1843394812" sldId="2147482097"/>
            <ac:spMk id="3" creationId="{4C26A442-1650-32F0-5CA1-933BFB262CB6}"/>
          </ac:spMkLst>
        </pc:spChg>
        <pc:spChg chg="del">
          <ac:chgData name="HAKIZA, Sandrine" userId="332ad4c0-3f53-45c0-8a53-f7a6f92b75af" providerId="ADAL" clId="{4EB1C743-7A14-4F3D-B65A-1B6F413F3448}" dt="2024-08-27T15:13:42.105" v="4745" actId="478"/>
          <ac:spMkLst>
            <pc:docMk/>
            <pc:sldMk cId="1843394812" sldId="2147482097"/>
            <ac:spMk id="4" creationId="{48B48CD5-4EB6-43F9-FA70-76C51E77B924}"/>
          </ac:spMkLst>
        </pc:spChg>
        <pc:spChg chg="mod">
          <ac:chgData name="HAKIZA, Sandrine" userId="332ad4c0-3f53-45c0-8a53-f7a6f92b75af" providerId="ADAL" clId="{4EB1C743-7A14-4F3D-B65A-1B6F413F3448}" dt="2024-08-27T15:14:56.503" v="4754" actId="20577"/>
          <ac:spMkLst>
            <pc:docMk/>
            <pc:sldMk cId="1843394812" sldId="2147482097"/>
            <ac:spMk id="5" creationId="{2A6C6E0C-0666-6AB9-EAE2-30EF44B884FA}"/>
          </ac:spMkLst>
        </pc:spChg>
        <pc:spChg chg="add mod">
          <ac:chgData name="HAKIZA, Sandrine" userId="332ad4c0-3f53-45c0-8a53-f7a6f92b75af" providerId="ADAL" clId="{4EB1C743-7A14-4F3D-B65A-1B6F413F3448}" dt="2024-08-27T15:22:11.945" v="4815"/>
          <ac:spMkLst>
            <pc:docMk/>
            <pc:sldMk cId="1843394812" sldId="2147482097"/>
            <ac:spMk id="8" creationId="{E2849371-C592-BE3F-2F46-EBD5FE846AE3}"/>
          </ac:spMkLst>
        </pc:spChg>
        <pc:picChg chg="add mod modCrop">
          <ac:chgData name="HAKIZA, Sandrine" userId="332ad4c0-3f53-45c0-8a53-f7a6f92b75af" providerId="ADAL" clId="{4EB1C743-7A14-4F3D-B65A-1B6F413F3448}" dt="2024-08-27T15:21:57.236" v="4813" actId="1036"/>
          <ac:picMkLst>
            <pc:docMk/>
            <pc:sldMk cId="1843394812" sldId="2147482097"/>
            <ac:picMk id="7" creationId="{32A51066-6BE4-691E-ED45-A7B17F06C6BB}"/>
          </ac:picMkLst>
        </pc:picChg>
      </pc:sldChg>
      <pc:sldChg chg="addSp delSp modSp new mod ord">
        <pc:chgData name="HAKIZA, Sandrine" userId="332ad4c0-3f53-45c0-8a53-f7a6f92b75af" providerId="ADAL" clId="{4EB1C743-7A14-4F3D-B65A-1B6F413F3448}" dt="2024-08-27T15:24:57.306" v="4839" actId="1076"/>
        <pc:sldMkLst>
          <pc:docMk/>
          <pc:sldMk cId="2782743028" sldId="2147482098"/>
        </pc:sldMkLst>
        <pc:spChg chg="mod">
          <ac:chgData name="HAKIZA, Sandrine" userId="332ad4c0-3f53-45c0-8a53-f7a6f92b75af" providerId="ADAL" clId="{4EB1C743-7A14-4F3D-B65A-1B6F413F3448}" dt="2024-08-27T15:24:15.160" v="4834" actId="1076"/>
          <ac:spMkLst>
            <pc:docMk/>
            <pc:sldMk cId="2782743028" sldId="2147482098"/>
            <ac:spMk id="2" creationId="{162ED468-E4D2-440B-4591-D42DB35DA0B5}"/>
          </ac:spMkLst>
        </pc:spChg>
        <pc:spChg chg="del">
          <ac:chgData name="HAKIZA, Sandrine" userId="332ad4c0-3f53-45c0-8a53-f7a6f92b75af" providerId="ADAL" clId="{4EB1C743-7A14-4F3D-B65A-1B6F413F3448}" dt="2024-08-27T15:09:02.878" v="4708" actId="478"/>
          <ac:spMkLst>
            <pc:docMk/>
            <pc:sldMk cId="2782743028" sldId="2147482098"/>
            <ac:spMk id="3" creationId="{89E672D9-CDF1-37DD-438E-39B0E88F3925}"/>
          </ac:spMkLst>
        </pc:spChg>
        <pc:spChg chg="add mod">
          <ac:chgData name="HAKIZA, Sandrine" userId="332ad4c0-3f53-45c0-8a53-f7a6f92b75af" providerId="ADAL" clId="{4EB1C743-7A14-4F3D-B65A-1B6F413F3448}" dt="2024-08-27T15:24:57.306" v="4839" actId="1076"/>
          <ac:spMkLst>
            <pc:docMk/>
            <pc:sldMk cId="2782743028" sldId="2147482098"/>
            <ac:spMk id="8" creationId="{BCB1138D-C888-4C9A-9786-EC931E42E117}"/>
          </ac:spMkLst>
        </pc:spChg>
        <pc:picChg chg="add del mod modCrop">
          <ac:chgData name="HAKIZA, Sandrine" userId="332ad4c0-3f53-45c0-8a53-f7a6f92b75af" providerId="ADAL" clId="{4EB1C743-7A14-4F3D-B65A-1B6F413F3448}" dt="2024-08-27T15:13:31.870" v="4742" actId="478"/>
          <ac:picMkLst>
            <pc:docMk/>
            <pc:sldMk cId="2782743028" sldId="2147482098"/>
            <ac:picMk id="5" creationId="{42FCDCFA-1684-D43E-6711-5DB619BAA37F}"/>
          </ac:picMkLst>
        </pc:picChg>
        <pc:picChg chg="add mod">
          <ac:chgData name="HAKIZA, Sandrine" userId="332ad4c0-3f53-45c0-8a53-f7a6f92b75af" providerId="ADAL" clId="{4EB1C743-7A14-4F3D-B65A-1B6F413F3448}" dt="2024-08-27T15:23:37.360" v="4824" actId="1035"/>
          <ac:picMkLst>
            <pc:docMk/>
            <pc:sldMk cId="2782743028" sldId="2147482098"/>
            <ac:picMk id="7" creationId="{97AEA1FE-BA20-1516-C8FF-725A74374AEE}"/>
          </ac:picMkLst>
        </pc:picChg>
      </pc:sldChg>
      <pc:sldChg chg="addSp modSp add mod">
        <pc:chgData name="HAKIZA, Sandrine" userId="332ad4c0-3f53-45c0-8a53-f7a6f92b75af" providerId="ADAL" clId="{4EB1C743-7A14-4F3D-B65A-1B6F413F3448}" dt="2024-08-27T15:22:06.849" v="4814"/>
        <pc:sldMkLst>
          <pc:docMk/>
          <pc:sldMk cId="3615385455" sldId="2147482099"/>
        </pc:sldMkLst>
        <pc:spChg chg="mod">
          <ac:chgData name="HAKIZA, Sandrine" userId="332ad4c0-3f53-45c0-8a53-f7a6f92b75af" providerId="ADAL" clId="{4EB1C743-7A14-4F3D-B65A-1B6F413F3448}" dt="2024-08-27T15:15:33.541" v="4763" actId="20577"/>
          <ac:spMkLst>
            <pc:docMk/>
            <pc:sldMk cId="3615385455" sldId="2147482099"/>
            <ac:spMk id="5" creationId="{2A6C6E0C-0666-6AB9-EAE2-30EF44B884FA}"/>
          </ac:spMkLst>
        </pc:spChg>
        <pc:spChg chg="add mod">
          <ac:chgData name="HAKIZA, Sandrine" userId="332ad4c0-3f53-45c0-8a53-f7a6f92b75af" providerId="ADAL" clId="{4EB1C743-7A14-4F3D-B65A-1B6F413F3448}" dt="2024-08-27T15:22:06.849" v="4814"/>
          <ac:spMkLst>
            <pc:docMk/>
            <pc:sldMk cId="3615385455" sldId="2147482099"/>
            <ac:spMk id="8" creationId="{A4FCAEDE-0FF5-B0A2-ABA5-39E018001262}"/>
          </ac:spMkLst>
        </pc:spChg>
        <pc:grpChg chg="add mod">
          <ac:chgData name="HAKIZA, Sandrine" userId="332ad4c0-3f53-45c0-8a53-f7a6f92b75af" providerId="ADAL" clId="{4EB1C743-7A14-4F3D-B65A-1B6F413F3448}" dt="2024-08-27T15:18:22.613" v="4781" actId="1076"/>
          <ac:grpSpMkLst>
            <pc:docMk/>
            <pc:sldMk cId="3615385455" sldId="2147482099"/>
            <ac:grpSpMk id="6" creationId="{157446D4-828C-1682-C067-75590D089D06}"/>
          </ac:grpSpMkLst>
        </pc:grpChg>
        <pc:picChg chg="add mod modCrop">
          <ac:chgData name="HAKIZA, Sandrine" userId="332ad4c0-3f53-45c0-8a53-f7a6f92b75af" providerId="ADAL" clId="{4EB1C743-7A14-4F3D-B65A-1B6F413F3448}" dt="2024-08-27T15:18:09.693" v="4778" actId="164"/>
          <ac:picMkLst>
            <pc:docMk/>
            <pc:sldMk cId="3615385455" sldId="2147482099"/>
            <ac:picMk id="4" creationId="{6FDA7178-7C80-FD1E-A575-25ECF77BA2DE}"/>
          </ac:picMkLst>
        </pc:picChg>
        <pc:picChg chg="mod modCrop">
          <ac:chgData name="HAKIZA, Sandrine" userId="332ad4c0-3f53-45c0-8a53-f7a6f92b75af" providerId="ADAL" clId="{4EB1C743-7A14-4F3D-B65A-1B6F413F3448}" dt="2024-08-27T15:18:09.693" v="4778" actId="164"/>
          <ac:picMkLst>
            <pc:docMk/>
            <pc:sldMk cId="3615385455" sldId="2147482099"/>
            <ac:picMk id="7" creationId="{32A51066-6BE4-691E-ED45-A7B17F06C6BB}"/>
          </ac:picMkLst>
        </pc:picChg>
      </pc:sldChg>
      <pc:sldChg chg="addSp delSp modSp add mod">
        <pc:chgData name="HAKIZA, Sandrine" userId="332ad4c0-3f53-45c0-8a53-f7a6f92b75af" providerId="ADAL" clId="{4EB1C743-7A14-4F3D-B65A-1B6F413F3448}" dt="2024-08-27T15:21:19.839" v="4810" actId="164"/>
        <pc:sldMkLst>
          <pc:docMk/>
          <pc:sldMk cId="617352908" sldId="2147482100"/>
        </pc:sldMkLst>
        <pc:spChg chg="add mod">
          <ac:chgData name="HAKIZA, Sandrine" userId="332ad4c0-3f53-45c0-8a53-f7a6f92b75af" providerId="ADAL" clId="{4EB1C743-7A14-4F3D-B65A-1B6F413F3448}" dt="2024-08-27T15:20:12.030" v="4796" actId="1076"/>
          <ac:spMkLst>
            <pc:docMk/>
            <pc:sldMk cId="617352908" sldId="2147482100"/>
            <ac:spMk id="3" creationId="{01E4C4DF-704F-05E4-D363-393D4D338B9E}"/>
          </ac:spMkLst>
        </pc:spChg>
        <pc:spChg chg="mod">
          <ac:chgData name="HAKIZA, Sandrine" userId="332ad4c0-3f53-45c0-8a53-f7a6f92b75af" providerId="ADAL" clId="{4EB1C743-7A14-4F3D-B65A-1B6F413F3448}" dt="2024-08-27T15:18:49.913" v="4786" actId="20577"/>
          <ac:spMkLst>
            <pc:docMk/>
            <pc:sldMk cId="617352908" sldId="2147482100"/>
            <ac:spMk id="5" creationId="{2A6C6E0C-0666-6AB9-EAE2-30EF44B884FA}"/>
          </ac:spMkLst>
        </pc:spChg>
        <pc:grpChg chg="del">
          <ac:chgData name="HAKIZA, Sandrine" userId="332ad4c0-3f53-45c0-8a53-f7a6f92b75af" providerId="ADAL" clId="{4EB1C743-7A14-4F3D-B65A-1B6F413F3448}" dt="2024-08-27T15:20:43.661" v="4797" actId="165"/>
          <ac:grpSpMkLst>
            <pc:docMk/>
            <pc:sldMk cId="617352908" sldId="2147482100"/>
            <ac:grpSpMk id="6" creationId="{157446D4-828C-1682-C067-75590D089D06}"/>
          </ac:grpSpMkLst>
        </pc:grpChg>
        <pc:grpChg chg="add mod">
          <ac:chgData name="HAKIZA, Sandrine" userId="332ad4c0-3f53-45c0-8a53-f7a6f92b75af" providerId="ADAL" clId="{4EB1C743-7A14-4F3D-B65A-1B6F413F3448}" dt="2024-08-27T15:21:19.839" v="4810" actId="164"/>
          <ac:grpSpMkLst>
            <pc:docMk/>
            <pc:sldMk cId="617352908" sldId="2147482100"/>
            <ac:grpSpMk id="10" creationId="{743FC52C-19C0-E944-94EF-F07F1B0E5C3F}"/>
          </ac:grpSpMkLst>
        </pc:grpChg>
        <pc:picChg chg="del mod topLvl">
          <ac:chgData name="HAKIZA, Sandrine" userId="332ad4c0-3f53-45c0-8a53-f7a6f92b75af" providerId="ADAL" clId="{4EB1C743-7A14-4F3D-B65A-1B6F413F3448}" dt="2024-08-27T15:20:47.309" v="4798" actId="478"/>
          <ac:picMkLst>
            <pc:docMk/>
            <pc:sldMk cId="617352908" sldId="2147482100"/>
            <ac:picMk id="4" creationId="{6FDA7178-7C80-FD1E-A575-25ECF77BA2DE}"/>
          </ac:picMkLst>
        </pc:picChg>
        <pc:picChg chg="mod topLvl">
          <ac:chgData name="HAKIZA, Sandrine" userId="332ad4c0-3f53-45c0-8a53-f7a6f92b75af" providerId="ADAL" clId="{4EB1C743-7A14-4F3D-B65A-1B6F413F3448}" dt="2024-08-27T15:21:19.839" v="4810" actId="164"/>
          <ac:picMkLst>
            <pc:docMk/>
            <pc:sldMk cId="617352908" sldId="2147482100"/>
            <ac:picMk id="7" creationId="{32A51066-6BE4-691E-ED45-A7B17F06C6BB}"/>
          </ac:picMkLst>
        </pc:picChg>
        <pc:picChg chg="add mod">
          <ac:chgData name="HAKIZA, Sandrine" userId="332ad4c0-3f53-45c0-8a53-f7a6f92b75af" providerId="ADAL" clId="{4EB1C743-7A14-4F3D-B65A-1B6F413F3448}" dt="2024-08-27T15:21:19.839" v="4810" actId="164"/>
          <ac:picMkLst>
            <pc:docMk/>
            <pc:sldMk cId="617352908" sldId="2147482100"/>
            <ac:picMk id="9" creationId="{A3FCE7EF-8BF7-B324-6635-69EBE19D6473}"/>
          </ac:picMkLst>
        </pc:picChg>
      </pc:sldChg>
      <pc:sldChg chg="addSp delSp modSp new mod">
        <pc:chgData name="HAKIZA, Sandrine" userId="332ad4c0-3f53-45c0-8a53-f7a6f92b75af" providerId="ADAL" clId="{4EB1C743-7A14-4F3D-B65A-1B6F413F3448}" dt="2024-08-27T15:26:32.377" v="4849" actId="1076"/>
        <pc:sldMkLst>
          <pc:docMk/>
          <pc:sldMk cId="1456845433" sldId="2147482101"/>
        </pc:sldMkLst>
        <pc:spChg chg="mod">
          <ac:chgData name="HAKIZA, Sandrine" userId="332ad4c0-3f53-45c0-8a53-f7a6f92b75af" providerId="ADAL" clId="{4EB1C743-7A14-4F3D-B65A-1B6F413F3448}" dt="2024-08-27T15:26:32.377" v="4849" actId="1076"/>
          <ac:spMkLst>
            <pc:docMk/>
            <pc:sldMk cId="1456845433" sldId="2147482101"/>
            <ac:spMk id="2" creationId="{6CB81FE3-8636-14A9-5AD7-463DE3D9E84B}"/>
          </ac:spMkLst>
        </pc:spChg>
        <pc:spChg chg="del">
          <ac:chgData name="HAKIZA, Sandrine" userId="332ad4c0-3f53-45c0-8a53-f7a6f92b75af" providerId="ADAL" clId="{4EB1C743-7A14-4F3D-B65A-1B6F413F3448}" dt="2024-08-27T15:25:16.061" v="4841" actId="478"/>
          <ac:spMkLst>
            <pc:docMk/>
            <pc:sldMk cId="1456845433" sldId="2147482101"/>
            <ac:spMk id="3" creationId="{95F8B30A-01A1-D8BA-ED5B-0B53B3ED4FF6}"/>
          </ac:spMkLst>
        </pc:spChg>
        <pc:picChg chg="add mod">
          <ac:chgData name="HAKIZA, Sandrine" userId="332ad4c0-3f53-45c0-8a53-f7a6f92b75af" providerId="ADAL" clId="{4EB1C743-7A14-4F3D-B65A-1B6F413F3448}" dt="2024-08-27T15:26:11.911" v="4843" actId="1076"/>
          <ac:picMkLst>
            <pc:docMk/>
            <pc:sldMk cId="1456845433" sldId="2147482101"/>
            <ac:picMk id="5" creationId="{BB2EFFEE-92BE-99FB-EE80-D166A3140A21}"/>
          </ac:picMkLst>
        </pc:picChg>
      </pc:sldChg>
      <pc:sldChg chg="modSp add mod">
        <pc:chgData name="HAKIZA, Sandrine" userId="332ad4c0-3f53-45c0-8a53-f7a6f92b75af" providerId="ADAL" clId="{4EB1C743-7A14-4F3D-B65A-1B6F413F3448}" dt="2024-09-24T15:03:58.265" v="5726" actId="1037"/>
        <pc:sldMkLst>
          <pc:docMk/>
          <pc:sldMk cId="70618357" sldId="2147482102"/>
        </pc:sldMkLst>
        <pc:spChg chg="mod">
          <ac:chgData name="HAKIZA, Sandrine" userId="332ad4c0-3f53-45c0-8a53-f7a6f92b75af" providerId="ADAL" clId="{4EB1C743-7A14-4F3D-B65A-1B6F413F3448}" dt="2024-09-24T15:03:58.265" v="5726" actId="1037"/>
          <ac:spMkLst>
            <pc:docMk/>
            <pc:sldMk cId="70618357" sldId="2147482102"/>
            <ac:spMk id="3" creationId="{23804A0C-C583-F3D9-5189-BE3C1F09EACA}"/>
          </ac:spMkLst>
        </pc:spChg>
        <pc:spChg chg="mod">
          <ac:chgData name="HAKIZA, Sandrine" userId="332ad4c0-3f53-45c0-8a53-f7a6f92b75af" providerId="ADAL" clId="{4EB1C743-7A14-4F3D-B65A-1B6F413F3448}" dt="2024-09-24T13:51:10.322" v="5077" actId="20577"/>
          <ac:spMkLst>
            <pc:docMk/>
            <pc:sldMk cId="70618357" sldId="2147482102"/>
            <ac:spMk id="4" creationId="{4D4D7DFF-4137-DB89-C699-D969241BCB1F}"/>
          </ac:spMkLst>
        </pc:spChg>
        <pc:picChg chg="mod">
          <ac:chgData name="HAKIZA, Sandrine" userId="332ad4c0-3f53-45c0-8a53-f7a6f92b75af" providerId="ADAL" clId="{4EB1C743-7A14-4F3D-B65A-1B6F413F3448}" dt="2024-09-24T15:03:50.335" v="5702" actId="1036"/>
          <ac:picMkLst>
            <pc:docMk/>
            <pc:sldMk cId="70618357" sldId="2147482102"/>
            <ac:picMk id="8" creationId="{056C9F3B-F993-CE72-DC67-B9DA41217DBE}"/>
          </ac:picMkLst>
        </pc:picChg>
      </pc:sldChg>
      <pc:sldChg chg="add del">
        <pc:chgData name="HAKIZA, Sandrine" userId="332ad4c0-3f53-45c0-8a53-f7a6f92b75af" providerId="ADAL" clId="{4EB1C743-7A14-4F3D-B65A-1B6F413F3448}" dt="2024-09-24T13:47:08.402" v="5028"/>
        <pc:sldMkLst>
          <pc:docMk/>
          <pc:sldMk cId="3617755411" sldId="2147482102"/>
        </pc:sldMkLst>
      </pc:sldChg>
      <pc:sldChg chg="modSp add mod">
        <pc:chgData name="HAKIZA, Sandrine" userId="332ad4c0-3f53-45c0-8a53-f7a6f92b75af" providerId="ADAL" clId="{4EB1C743-7A14-4F3D-B65A-1B6F413F3448}" dt="2024-09-25T09:15:13.859" v="6711" actId="1037"/>
        <pc:sldMkLst>
          <pc:docMk/>
          <pc:sldMk cId="2519773821" sldId="2147482103"/>
        </pc:sldMkLst>
        <pc:spChg chg="mod">
          <ac:chgData name="HAKIZA, Sandrine" userId="332ad4c0-3f53-45c0-8a53-f7a6f92b75af" providerId="ADAL" clId="{4EB1C743-7A14-4F3D-B65A-1B6F413F3448}" dt="2024-09-25T09:15:13.859" v="6711" actId="1037"/>
          <ac:spMkLst>
            <pc:docMk/>
            <pc:sldMk cId="2519773821" sldId="2147482103"/>
            <ac:spMk id="3" creationId="{23804A0C-C583-F3D9-5189-BE3C1F09EACA}"/>
          </ac:spMkLst>
        </pc:spChg>
        <pc:picChg chg="mod">
          <ac:chgData name="HAKIZA, Sandrine" userId="332ad4c0-3f53-45c0-8a53-f7a6f92b75af" providerId="ADAL" clId="{4EB1C743-7A14-4F3D-B65A-1B6F413F3448}" dt="2024-09-25T09:15:07.854" v="6693" actId="1035"/>
          <ac:picMkLst>
            <pc:docMk/>
            <pc:sldMk cId="2519773821" sldId="2147482103"/>
            <ac:picMk id="8" creationId="{056C9F3B-F993-CE72-DC67-B9DA41217DBE}"/>
          </ac:picMkLst>
        </pc:picChg>
      </pc:sldChg>
      <pc:sldMasterChg chg="delSldLayout">
        <pc:chgData name="HAKIZA, Sandrine" userId="332ad4c0-3f53-45c0-8a53-f7a6f92b75af" providerId="ADAL" clId="{4EB1C743-7A14-4F3D-B65A-1B6F413F3448}" dt="2024-08-26T15:23:12.389" v="2592" actId="2696"/>
        <pc:sldMasterMkLst>
          <pc:docMk/>
          <pc:sldMasterMk cId="2267251768" sldId="2147483651"/>
        </pc:sldMasterMkLst>
        <pc:sldLayoutChg chg="del">
          <pc:chgData name="HAKIZA, Sandrine" userId="332ad4c0-3f53-45c0-8a53-f7a6f92b75af" providerId="ADAL" clId="{4EB1C743-7A14-4F3D-B65A-1B6F413F3448}" dt="2024-08-26T15:23:12.389" v="2592" actId="2696"/>
          <pc:sldLayoutMkLst>
            <pc:docMk/>
            <pc:sldMasterMk cId="2267251768" sldId="2147483651"/>
            <pc:sldLayoutMk cId="2517442405" sldId="2147483665"/>
          </pc:sldLayoutMkLst>
        </pc:sldLayoutChg>
      </pc:sldMasterChg>
    </pc:docChg>
  </pc:docChgLst>
  <pc:docChgLst>
    <pc:chgData name="AUBERSON-MUNDERI, Paula" userId="fb28f8c0-4580-46ca-b1a7-9f3aa21fc96d" providerId="ADAL" clId="{4136FBF1-A42A-404D-B8CA-9331C2F2AD77}"/>
    <pc:docChg chg="modSld">
      <pc:chgData name="AUBERSON-MUNDERI, Paula" userId="fb28f8c0-4580-46ca-b1a7-9f3aa21fc96d" providerId="ADAL" clId="{4136FBF1-A42A-404D-B8CA-9331C2F2AD77}" dt="2024-08-26T09:07:54.074" v="0" actId="1076"/>
      <pc:docMkLst>
        <pc:docMk/>
      </pc:docMkLst>
      <pc:sldChg chg="modSp mod">
        <pc:chgData name="AUBERSON-MUNDERI, Paula" userId="fb28f8c0-4580-46ca-b1a7-9f3aa21fc96d" providerId="ADAL" clId="{4136FBF1-A42A-404D-B8CA-9331C2F2AD77}" dt="2024-08-26T09:07:54.074" v="0" actId="1076"/>
        <pc:sldMkLst>
          <pc:docMk/>
          <pc:sldMk cId="3563648085" sldId="258"/>
        </pc:sldMkLst>
        <pc:picChg chg="mod">
          <ac:chgData name="AUBERSON-MUNDERI, Paula" userId="fb28f8c0-4580-46ca-b1a7-9f3aa21fc96d" providerId="ADAL" clId="{4136FBF1-A42A-404D-B8CA-9331C2F2AD77}" dt="2024-08-26T09:07:54.074" v="0" actId="1076"/>
          <ac:picMkLst>
            <pc:docMk/>
            <pc:sldMk cId="3563648085" sldId="258"/>
            <ac:picMk id="6" creationId="{638B9583-9E66-1E0A-C32B-09E8F42ECC32}"/>
          </ac:picMkLst>
        </pc:picChg>
      </pc:sldChg>
    </pc:docChg>
  </pc:docChgLst>
  <pc:docChgLst>
    <pc:chgData name="GUICHARD, Anne-Claire" userId="6a67ce40-d804-4301-812d-1993e1a653c8" providerId="ADAL" clId="{5C89B00A-1C1A-42D4-A56E-78F349E24CED}"/>
    <pc:docChg chg="modSld">
      <pc:chgData name="GUICHARD, Anne-Claire" userId="6a67ce40-d804-4301-812d-1993e1a653c8" providerId="ADAL" clId="{5C89B00A-1C1A-42D4-A56E-78F349E24CED}" dt="2024-09-05T14:25:05.535" v="0" actId="1036"/>
      <pc:docMkLst>
        <pc:docMk/>
      </pc:docMkLst>
      <pc:sldChg chg="modSp mod">
        <pc:chgData name="GUICHARD, Anne-Claire" userId="6a67ce40-d804-4301-812d-1993e1a653c8" providerId="ADAL" clId="{5C89B00A-1C1A-42D4-A56E-78F349E24CED}" dt="2024-09-05T14:25:05.535" v="0" actId="1036"/>
        <pc:sldMkLst>
          <pc:docMk/>
          <pc:sldMk cId="1391243640" sldId="260"/>
        </pc:sldMkLst>
        <pc:picChg chg="mod">
          <ac:chgData name="GUICHARD, Anne-Claire" userId="6a67ce40-d804-4301-812d-1993e1a653c8" providerId="ADAL" clId="{5C89B00A-1C1A-42D4-A56E-78F349E24CED}" dt="2024-09-05T14:25:05.535" v="0" actId="1036"/>
          <ac:picMkLst>
            <pc:docMk/>
            <pc:sldMk cId="1391243640" sldId="260"/>
            <ac:picMk id="4" creationId="{77906361-0C98-AD9E-5AD4-DE36EFAE324C}"/>
          </ac:picMkLst>
        </pc:picChg>
      </pc:sldChg>
    </pc:docChg>
  </pc:docChgLst>
  <pc:docChgLst>
    <pc:chgData name="ARIAS GARCIA, Sonia" userId="ce580737-332e-4021-ad6d-036fe5643c41" providerId="ADAL" clId="{9B9CC85F-AE45-483D-B33B-17F35CDCC956}"/>
    <pc:docChg chg="custSel modSld">
      <pc:chgData name="ARIAS GARCIA, Sonia" userId="ce580737-332e-4021-ad6d-036fe5643c41" providerId="ADAL" clId="{9B9CC85F-AE45-483D-B33B-17F35CDCC956}" dt="2024-08-21T10:32:43.924" v="2" actId="1076"/>
      <pc:docMkLst>
        <pc:docMk/>
      </pc:docMkLst>
      <pc:sldChg chg="modSp mod">
        <pc:chgData name="ARIAS GARCIA, Sonia" userId="ce580737-332e-4021-ad6d-036fe5643c41" providerId="ADAL" clId="{9B9CC85F-AE45-483D-B33B-17F35CDCC956}" dt="2024-08-21T10:32:43.924" v="2" actId="1076"/>
        <pc:sldMkLst>
          <pc:docMk/>
          <pc:sldMk cId="117094588" sldId="2147481968"/>
        </pc:sldMkLst>
        <pc:spChg chg="mod">
          <ac:chgData name="ARIAS GARCIA, Sonia" userId="ce580737-332e-4021-ad6d-036fe5643c41" providerId="ADAL" clId="{9B9CC85F-AE45-483D-B33B-17F35CDCC956}" dt="2024-08-21T10:32:43.924" v="2" actId="1076"/>
          <ac:spMkLst>
            <pc:docMk/>
            <pc:sldMk cId="117094588" sldId="2147481968"/>
            <ac:spMk id="6" creationId="{9EC25DB0-B4D6-5766-8C8E-38C08954554E}"/>
          </ac:spMkLst>
        </pc:spChg>
      </pc:sldChg>
      <pc:sldChg chg="modSp mod">
        <pc:chgData name="ARIAS GARCIA, Sonia" userId="ce580737-332e-4021-ad6d-036fe5643c41" providerId="ADAL" clId="{9B9CC85F-AE45-483D-B33B-17F35CDCC956}" dt="2024-08-21T10:22:40.654" v="1" actId="313"/>
        <pc:sldMkLst>
          <pc:docMk/>
          <pc:sldMk cId="146271873" sldId="2147481969"/>
        </pc:sldMkLst>
        <pc:spChg chg="mod">
          <ac:chgData name="ARIAS GARCIA, Sonia" userId="ce580737-332e-4021-ad6d-036fe5643c41" providerId="ADAL" clId="{9B9CC85F-AE45-483D-B33B-17F35CDCC956}" dt="2024-08-21T10:22:40.654" v="1" actId="313"/>
          <ac:spMkLst>
            <pc:docMk/>
            <pc:sldMk cId="146271873" sldId="2147481969"/>
            <ac:spMk id="2" creationId="{ACA23E13-165A-6BAB-99CD-A7E86BEFC3C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[2.11_old 1.1.1.12 Condom use at last sex with a non-regular partner, by sex and wealth quintile, selected countries in sub-Saharan Africa, 2015–2022.xlsx]Women's pivot chart!PivotTable1</c:name>
    <c:fmtId val="-1"/>
  </c:pivotSource>
  <c:chart>
    <c:autoTitleDeleted val="0"/>
    <c:pivotFmts>
      <c:pivotFmt>
        <c:idx val="0"/>
        <c:spPr>
          <a:solidFill>
            <a:schemeClr val="accent1"/>
          </a:solidFill>
          <a:ln w="28575" cap="rnd">
            <a:solidFill>
              <a:schemeClr val="accent1"/>
            </a:solidFill>
            <a:round/>
          </a:ln>
          <a:effectLst/>
        </c:spPr>
        <c:marker>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noFill/>
            <a:round/>
          </a:ln>
          <a:effectLst/>
        </c:spPr>
        <c:marker>
          <c:spPr>
            <a:solidFill>
              <a:schemeClr val="accent6">
                <a:lumMod val="20000"/>
                <a:lumOff val="80000"/>
              </a:schemeClr>
            </a:solidFill>
            <a:ln w="9525">
              <a:solidFill>
                <a:schemeClr val="accent6">
                  <a:lumMod val="20000"/>
                  <a:lumOff val="8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noFill/>
            <a:round/>
          </a:ln>
          <a:effectLst/>
        </c:spPr>
        <c:marker>
          <c:spPr>
            <a:solidFill>
              <a:schemeClr val="accent6">
                <a:lumMod val="40000"/>
                <a:lumOff val="60000"/>
              </a:schemeClr>
            </a:solidFill>
            <a:ln w="9525">
              <a:solidFill>
                <a:schemeClr val="accent6">
                  <a:lumMod val="40000"/>
                  <a:lumOff val="6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noFill/>
            <a:round/>
          </a:ln>
          <a:effectLst/>
        </c:spPr>
        <c:marker>
          <c:spPr>
            <a:solidFill>
              <a:schemeClr val="accent6">
                <a:lumMod val="60000"/>
                <a:lumOff val="40000"/>
              </a:schemeClr>
            </a:solidFill>
            <a:ln w="9525">
              <a:solidFill>
                <a:schemeClr val="accent6">
                  <a:lumMod val="60000"/>
                  <a:lumOff val="4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noFill/>
            <a:round/>
          </a:ln>
          <a:effectLst/>
        </c:spPr>
        <c:marker>
          <c:spPr>
            <a:solidFill>
              <a:schemeClr val="accent6">
                <a:lumMod val="75000"/>
              </a:schemeClr>
            </a:solidFill>
            <a:ln w="9525">
              <a:solidFill>
                <a:schemeClr val="accent6">
                  <a:lumMod val="75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noFill/>
            <a:round/>
          </a:ln>
          <a:effectLst/>
        </c:spPr>
        <c:marker>
          <c:spPr>
            <a:solidFill>
              <a:schemeClr val="accent6">
                <a:lumMod val="50000"/>
              </a:schemeClr>
            </a:solidFill>
            <a:ln w="9525">
              <a:solidFill>
                <a:schemeClr val="accent6">
                  <a:lumMod val="50000"/>
                </a:schemeClr>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cap="rnd">
            <a:noFill/>
            <a:round/>
          </a:ln>
          <a:effectLst/>
        </c:spPr>
        <c:marker>
          <c:symbol val="circle"/>
          <c:size val="5"/>
          <c:spPr>
            <a:solidFill>
              <a:srgbClr val="E51836"/>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cap="rnd">
            <a:noFill/>
            <a:round/>
          </a:ln>
          <a:effectLst/>
        </c:spPr>
        <c:marker>
          <c:symbol val="circle"/>
          <c:size val="5"/>
          <c:spPr>
            <a:solidFill>
              <a:srgbClr val="EF8172"/>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5400" cap="rnd">
            <a:noFill/>
            <a:round/>
          </a:ln>
          <a:effectLst/>
        </c:spPr>
        <c:marker>
          <c:symbol val="circle"/>
          <c:size val="5"/>
          <c:spPr>
            <a:solidFill>
              <a:srgbClr val="F7BCAE"/>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cap="rnd">
            <a:noFill/>
            <a:round/>
          </a:ln>
          <a:effectLst/>
        </c:spPr>
        <c:marker>
          <c:symbol val="circle"/>
          <c:size val="5"/>
          <c:spPr>
            <a:solidFill>
              <a:srgbClr val="B0DDE0"/>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5400" cap="rnd">
            <a:noFill/>
            <a:round/>
          </a:ln>
          <a:effectLst/>
        </c:spPr>
        <c:marker>
          <c:symbol val="circle"/>
          <c:size val="5"/>
          <c:spPr>
            <a:solidFill>
              <a:srgbClr val="14B7BC"/>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5400" cap="rnd">
            <a:noFill/>
            <a:round/>
          </a:ln>
          <a:effectLst/>
        </c:spPr>
        <c:marker>
          <c:symbol val="circle"/>
          <c:size val="5"/>
          <c:spPr>
            <a:solidFill>
              <a:srgbClr val="E51836"/>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5400" cap="rnd">
            <a:noFill/>
            <a:round/>
          </a:ln>
          <a:effectLst/>
        </c:spPr>
        <c:marker>
          <c:symbol val="circle"/>
          <c:size val="5"/>
          <c:spPr>
            <a:solidFill>
              <a:srgbClr val="EF8172"/>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5400" cap="rnd">
            <a:noFill/>
            <a:round/>
          </a:ln>
          <a:effectLst/>
        </c:spPr>
        <c:marker>
          <c:symbol val="circle"/>
          <c:size val="5"/>
          <c:spPr>
            <a:solidFill>
              <a:srgbClr val="F7BCAE"/>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5400" cap="rnd">
            <a:noFill/>
            <a:round/>
          </a:ln>
          <a:effectLst/>
        </c:spPr>
        <c:marker>
          <c:symbol val="circle"/>
          <c:size val="5"/>
          <c:spPr>
            <a:solidFill>
              <a:srgbClr val="B0DDE0"/>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5400" cap="rnd">
            <a:noFill/>
            <a:round/>
          </a:ln>
          <a:effectLst/>
        </c:spPr>
        <c:marker>
          <c:symbol val="circle"/>
          <c:size val="5"/>
          <c:spPr>
            <a:solidFill>
              <a:srgbClr val="14B7BC"/>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5400" cap="rnd">
            <a:noFill/>
            <a:round/>
          </a:ln>
          <a:effectLst/>
        </c:spPr>
        <c:marker>
          <c:symbol val="circle"/>
          <c:size val="5"/>
          <c:spPr>
            <a:solidFill>
              <a:srgbClr val="E51836"/>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5400" cap="rnd">
            <a:noFill/>
            <a:round/>
          </a:ln>
          <a:effectLst/>
        </c:spPr>
        <c:marker>
          <c:symbol val="circle"/>
          <c:size val="5"/>
          <c:spPr>
            <a:solidFill>
              <a:srgbClr val="EF8172"/>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5400" cap="rnd">
            <a:noFill/>
            <a:round/>
          </a:ln>
          <a:effectLst/>
        </c:spPr>
        <c:marker>
          <c:symbol val="circle"/>
          <c:size val="5"/>
          <c:spPr>
            <a:solidFill>
              <a:srgbClr val="F7BCAE"/>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5400" cap="rnd">
            <a:noFill/>
            <a:round/>
          </a:ln>
          <a:effectLst/>
        </c:spPr>
        <c:marker>
          <c:symbol val="circle"/>
          <c:size val="5"/>
          <c:spPr>
            <a:solidFill>
              <a:srgbClr val="B0DDE0"/>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5400" cap="rnd">
            <a:noFill/>
            <a:round/>
          </a:ln>
          <a:effectLst/>
        </c:spPr>
        <c:marker>
          <c:symbol val="circle"/>
          <c:size val="5"/>
          <c:spPr>
            <a:solidFill>
              <a:srgbClr val="14B7BC"/>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'Women''s pivot chart'!$B$3:$B$4</c:f>
              <c:strCache>
                <c:ptCount val="1"/>
                <c:pt idx="0">
                  <c:v>Quintile 1 (poorest) </c:v>
                </c:pt>
              </c:strCache>
            </c:strRef>
          </c:tx>
          <c:spPr>
            <a:ln w="25400" cap="rnd">
              <a:noFill/>
              <a:round/>
            </a:ln>
            <a:effectLst/>
          </c:spPr>
          <c:marker>
            <c:symbol val="circle"/>
            <c:size val="5"/>
            <c:spPr>
              <a:solidFill>
                <a:srgbClr val="E51836"/>
              </a:solidFill>
              <a:ln w="25400">
                <a:noFill/>
              </a:ln>
              <a:effectLst/>
            </c:spPr>
          </c:marker>
          <c:cat>
            <c:multiLvlStrRef>
              <c:f>'Women''s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'Women''s pivot chart'!$B$5:$B$37</c:f>
              <c:numCache>
                <c:formatCode>General</c:formatCode>
                <c:ptCount val="25"/>
                <c:pt idx="0">
                  <c:v>3.4</c:v>
                </c:pt>
                <c:pt idx="1">
                  <c:v>42.6</c:v>
                </c:pt>
                <c:pt idx="2">
                  <c:v>54.7</c:v>
                </c:pt>
                <c:pt idx="3">
                  <c:v>15.9</c:v>
                </c:pt>
                <c:pt idx="4">
                  <c:v>2.4</c:v>
                </c:pt>
                <c:pt idx="5">
                  <c:v>49.4</c:v>
                </c:pt>
                <c:pt idx="6">
                  <c:v>32.6</c:v>
                </c:pt>
                <c:pt idx="7">
                  <c:v>16</c:v>
                </c:pt>
                <c:pt idx="8">
                  <c:v>27.9</c:v>
                </c:pt>
                <c:pt idx="9">
                  <c:v>12</c:v>
                </c:pt>
                <c:pt idx="10">
                  <c:v>1.8</c:v>
                </c:pt>
                <c:pt idx="11">
                  <c:v>25.7</c:v>
                </c:pt>
                <c:pt idx="12">
                  <c:v>21.9</c:v>
                </c:pt>
                <c:pt idx="13">
                  <c:v>30.1</c:v>
                </c:pt>
                <c:pt idx="14">
                  <c:v>37.700000000000003</c:v>
                </c:pt>
                <c:pt idx="15">
                  <c:v>7</c:v>
                </c:pt>
                <c:pt idx="16">
                  <c:v>28.7</c:v>
                </c:pt>
                <c:pt idx="17">
                  <c:v>2.5</c:v>
                </c:pt>
                <c:pt idx="18">
                  <c:v>29.7</c:v>
                </c:pt>
                <c:pt idx="19">
                  <c:v>18.2</c:v>
                </c:pt>
                <c:pt idx="20">
                  <c:v>0.4</c:v>
                </c:pt>
                <c:pt idx="21">
                  <c:v>9.3000000000000007</c:v>
                </c:pt>
                <c:pt idx="22">
                  <c:v>29.1</c:v>
                </c:pt>
                <c:pt idx="23">
                  <c:v>13.3</c:v>
                </c:pt>
                <c:pt idx="24">
                  <c:v>13.9</c:v>
                </c:pt>
              </c:numCache>
            </c:numRef>
          </c:val>
          <c:smooth val="0"/>
          <c:extLst>
            <c:ext xmlns:c16="http://schemas.microsoft.com/office/drawing/2014/chart" uri="{C3380CC4-5D6E-409C-BE32-E72D297353CC}">
              <c16:uniqueId val="{00000000-0794-455E-A2D6-0913C6A36FC8}"/>
            </c:ext>
          </c:extLst>
        </c:ser>
        <c:ser>
          <c:idx val="1"/>
          <c:order val="1"/>
          <c:tx>
            <c:strRef>
              <c:f>'Women''s pivot chart'!$C$3:$C$4</c:f>
              <c:strCache>
                <c:ptCount val="1"/>
                <c:pt idx="0">
                  <c:v>Quintile 2 </c:v>
                </c:pt>
              </c:strCache>
            </c:strRef>
          </c:tx>
          <c:spPr>
            <a:ln w="25400" cap="rnd">
              <a:noFill/>
              <a:round/>
            </a:ln>
            <a:effectLst/>
          </c:spPr>
          <c:marker>
            <c:symbol val="circle"/>
            <c:size val="5"/>
            <c:spPr>
              <a:solidFill>
                <a:srgbClr val="EF8172"/>
              </a:solidFill>
              <a:ln w="25400">
                <a:noFill/>
              </a:ln>
              <a:effectLst/>
            </c:spPr>
          </c:marker>
          <c:cat>
            <c:multiLvlStrRef>
              <c:f>'Women''s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'Women''s pivot chart'!$C$5:$C$37</c:f>
              <c:numCache>
                <c:formatCode>General</c:formatCode>
                <c:ptCount val="25"/>
                <c:pt idx="0">
                  <c:v>7.2</c:v>
                </c:pt>
                <c:pt idx="1">
                  <c:v>40.6</c:v>
                </c:pt>
                <c:pt idx="2">
                  <c:v>61.6</c:v>
                </c:pt>
                <c:pt idx="3">
                  <c:v>16.3</c:v>
                </c:pt>
                <c:pt idx="4">
                  <c:v>0</c:v>
                </c:pt>
                <c:pt idx="5">
                  <c:v>59.8</c:v>
                </c:pt>
                <c:pt idx="6">
                  <c:v>29.4</c:v>
                </c:pt>
                <c:pt idx="7">
                  <c:v>19.100000000000001</c:v>
                </c:pt>
                <c:pt idx="8">
                  <c:v>31.4</c:v>
                </c:pt>
                <c:pt idx="9">
                  <c:v>14.6</c:v>
                </c:pt>
                <c:pt idx="10">
                  <c:v>11.4</c:v>
                </c:pt>
                <c:pt idx="11">
                  <c:v>31.6</c:v>
                </c:pt>
                <c:pt idx="12">
                  <c:v>24.9</c:v>
                </c:pt>
                <c:pt idx="13">
                  <c:v>36.700000000000003</c:v>
                </c:pt>
                <c:pt idx="14">
                  <c:v>20</c:v>
                </c:pt>
                <c:pt idx="15">
                  <c:v>10.199999999999999</c:v>
                </c:pt>
                <c:pt idx="16">
                  <c:v>36.5</c:v>
                </c:pt>
                <c:pt idx="17">
                  <c:v>2.9</c:v>
                </c:pt>
                <c:pt idx="18">
                  <c:v>48</c:v>
                </c:pt>
                <c:pt idx="19">
                  <c:v>19.3</c:v>
                </c:pt>
                <c:pt idx="20">
                  <c:v>1.5</c:v>
                </c:pt>
                <c:pt idx="21">
                  <c:v>5.8</c:v>
                </c:pt>
                <c:pt idx="22">
                  <c:v>40.700000000000003</c:v>
                </c:pt>
                <c:pt idx="23">
                  <c:v>13.3</c:v>
                </c:pt>
                <c:pt idx="24">
                  <c:v>20</c:v>
                </c:pt>
              </c:numCache>
            </c:numRef>
          </c:val>
          <c:smooth val="0"/>
          <c:extLst>
            <c:ext xmlns:c16="http://schemas.microsoft.com/office/drawing/2014/chart" uri="{C3380CC4-5D6E-409C-BE32-E72D297353CC}">
              <c16:uniqueId val="{00000001-0794-455E-A2D6-0913C6A36FC8}"/>
            </c:ext>
          </c:extLst>
        </c:ser>
        <c:ser>
          <c:idx val="2"/>
          <c:order val="2"/>
          <c:tx>
            <c:strRef>
              <c:f>'Women''s pivot chart'!$D$3:$D$4</c:f>
              <c:strCache>
                <c:ptCount val="1"/>
                <c:pt idx="0">
                  <c:v>Quintile 3 </c:v>
                </c:pt>
              </c:strCache>
            </c:strRef>
          </c:tx>
          <c:spPr>
            <a:ln w="25400" cap="rnd">
              <a:noFill/>
              <a:round/>
            </a:ln>
            <a:effectLst/>
          </c:spPr>
          <c:marker>
            <c:symbol val="circle"/>
            <c:size val="5"/>
            <c:spPr>
              <a:solidFill>
                <a:srgbClr val="F7BCAE"/>
              </a:solidFill>
              <a:ln w="25400">
                <a:noFill/>
              </a:ln>
              <a:effectLst/>
            </c:spPr>
          </c:marker>
          <c:cat>
            <c:multiLvlStrRef>
              <c:f>'Women''s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'Women''s pivot chart'!$D$5:$D$37</c:f>
              <c:numCache>
                <c:formatCode>General</c:formatCode>
                <c:ptCount val="25"/>
                <c:pt idx="0">
                  <c:v>20.399999999999999</c:v>
                </c:pt>
                <c:pt idx="1">
                  <c:v>47.3</c:v>
                </c:pt>
                <c:pt idx="2">
                  <c:v>63</c:v>
                </c:pt>
                <c:pt idx="3">
                  <c:v>27.1</c:v>
                </c:pt>
                <c:pt idx="4">
                  <c:v>0.3</c:v>
                </c:pt>
                <c:pt idx="5">
                  <c:v>60.7</c:v>
                </c:pt>
                <c:pt idx="6">
                  <c:v>32.799999999999997</c:v>
                </c:pt>
                <c:pt idx="7">
                  <c:v>15.8</c:v>
                </c:pt>
                <c:pt idx="8">
                  <c:v>41.3</c:v>
                </c:pt>
                <c:pt idx="9">
                  <c:v>13.8</c:v>
                </c:pt>
                <c:pt idx="10">
                  <c:v>12.8</c:v>
                </c:pt>
                <c:pt idx="11">
                  <c:v>29.6</c:v>
                </c:pt>
                <c:pt idx="12">
                  <c:v>31.6</c:v>
                </c:pt>
                <c:pt idx="13">
                  <c:v>40.700000000000003</c:v>
                </c:pt>
                <c:pt idx="14">
                  <c:v>21</c:v>
                </c:pt>
                <c:pt idx="15">
                  <c:v>9.6999999999999993</c:v>
                </c:pt>
                <c:pt idx="16">
                  <c:v>45.7</c:v>
                </c:pt>
                <c:pt idx="17">
                  <c:v>5</c:v>
                </c:pt>
                <c:pt idx="18">
                  <c:v>56.7</c:v>
                </c:pt>
                <c:pt idx="19">
                  <c:v>20.5</c:v>
                </c:pt>
                <c:pt idx="20">
                  <c:v>1</c:v>
                </c:pt>
                <c:pt idx="21">
                  <c:v>11.1</c:v>
                </c:pt>
                <c:pt idx="22">
                  <c:v>33.700000000000003</c:v>
                </c:pt>
                <c:pt idx="23">
                  <c:v>21.1</c:v>
                </c:pt>
                <c:pt idx="24">
                  <c:v>21.3</c:v>
                </c:pt>
              </c:numCache>
            </c:numRef>
          </c:val>
          <c:smooth val="0"/>
          <c:extLst>
            <c:ext xmlns:c16="http://schemas.microsoft.com/office/drawing/2014/chart" uri="{C3380CC4-5D6E-409C-BE32-E72D297353CC}">
              <c16:uniqueId val="{00000002-0794-455E-A2D6-0913C6A36FC8}"/>
            </c:ext>
          </c:extLst>
        </c:ser>
        <c:ser>
          <c:idx val="3"/>
          <c:order val="3"/>
          <c:tx>
            <c:strRef>
              <c:f>'Women''s pivot chart'!$E$3:$E$4</c:f>
              <c:strCache>
                <c:ptCount val="1"/>
                <c:pt idx="0">
                  <c:v>Quintile 4 </c:v>
                </c:pt>
              </c:strCache>
            </c:strRef>
          </c:tx>
          <c:spPr>
            <a:ln w="25400" cap="rnd">
              <a:noFill/>
              <a:round/>
            </a:ln>
            <a:effectLst/>
          </c:spPr>
          <c:marker>
            <c:symbol val="circle"/>
            <c:size val="5"/>
            <c:spPr>
              <a:solidFill>
                <a:srgbClr val="B0DDE0"/>
              </a:solidFill>
              <a:ln w="25400">
                <a:noFill/>
              </a:ln>
              <a:effectLst/>
            </c:spPr>
          </c:marker>
          <c:cat>
            <c:multiLvlStrRef>
              <c:f>'Women''s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'Women''s pivot chart'!$E$5:$E$37</c:f>
              <c:numCache>
                <c:formatCode>General</c:formatCode>
                <c:ptCount val="25"/>
                <c:pt idx="0">
                  <c:v>35.1</c:v>
                </c:pt>
                <c:pt idx="1">
                  <c:v>52.5</c:v>
                </c:pt>
                <c:pt idx="2">
                  <c:v>64.900000000000006</c:v>
                </c:pt>
                <c:pt idx="3">
                  <c:v>21.9</c:v>
                </c:pt>
                <c:pt idx="4">
                  <c:v>11</c:v>
                </c:pt>
                <c:pt idx="5">
                  <c:v>67.099999999999994</c:v>
                </c:pt>
                <c:pt idx="6">
                  <c:v>35.1</c:v>
                </c:pt>
                <c:pt idx="7">
                  <c:v>22</c:v>
                </c:pt>
                <c:pt idx="8">
                  <c:v>48.2</c:v>
                </c:pt>
                <c:pt idx="9">
                  <c:v>25</c:v>
                </c:pt>
                <c:pt idx="10">
                  <c:v>14.9</c:v>
                </c:pt>
                <c:pt idx="11">
                  <c:v>37.700000000000003</c:v>
                </c:pt>
                <c:pt idx="12">
                  <c:v>38.299999999999997</c:v>
                </c:pt>
                <c:pt idx="13">
                  <c:v>37.4</c:v>
                </c:pt>
                <c:pt idx="14">
                  <c:v>26.6</c:v>
                </c:pt>
                <c:pt idx="15">
                  <c:v>18.399999999999999</c:v>
                </c:pt>
                <c:pt idx="16">
                  <c:v>56.8</c:v>
                </c:pt>
                <c:pt idx="17">
                  <c:v>5.6</c:v>
                </c:pt>
                <c:pt idx="18">
                  <c:v>56.2</c:v>
                </c:pt>
                <c:pt idx="19">
                  <c:v>25.7</c:v>
                </c:pt>
                <c:pt idx="20">
                  <c:v>4.2</c:v>
                </c:pt>
                <c:pt idx="21">
                  <c:v>10.9</c:v>
                </c:pt>
                <c:pt idx="22">
                  <c:v>37.200000000000003</c:v>
                </c:pt>
                <c:pt idx="23">
                  <c:v>33.1</c:v>
                </c:pt>
                <c:pt idx="24">
                  <c:v>20.8</c:v>
                </c:pt>
              </c:numCache>
            </c:numRef>
          </c:val>
          <c:smooth val="0"/>
          <c:extLst>
            <c:ext xmlns:c16="http://schemas.microsoft.com/office/drawing/2014/chart" uri="{C3380CC4-5D6E-409C-BE32-E72D297353CC}">
              <c16:uniqueId val="{00000003-0794-455E-A2D6-0913C6A36FC8}"/>
            </c:ext>
          </c:extLst>
        </c:ser>
        <c:ser>
          <c:idx val="4"/>
          <c:order val="4"/>
          <c:tx>
            <c:strRef>
              <c:f>'Women''s pivot chart'!$F$3:$F$4</c:f>
              <c:strCache>
                <c:ptCount val="1"/>
                <c:pt idx="0">
                  <c:v>Quintile 5 (richest) </c:v>
                </c:pt>
              </c:strCache>
            </c:strRef>
          </c:tx>
          <c:spPr>
            <a:ln w="25400" cap="rnd">
              <a:noFill/>
              <a:round/>
            </a:ln>
            <a:effectLst/>
          </c:spPr>
          <c:marker>
            <c:symbol val="circle"/>
            <c:size val="5"/>
            <c:spPr>
              <a:solidFill>
                <a:srgbClr val="14B7BC"/>
              </a:solidFill>
              <a:ln w="25400">
                <a:noFill/>
              </a:ln>
              <a:effectLst/>
            </c:spPr>
          </c:marker>
          <c:cat>
            <c:multiLvlStrRef>
              <c:f>'Women''s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'Women''s pivot chart'!$F$5:$F$37</c:f>
              <c:numCache>
                <c:formatCode>General</c:formatCode>
                <c:ptCount val="25"/>
                <c:pt idx="0">
                  <c:v>49.2</c:v>
                </c:pt>
                <c:pt idx="1">
                  <c:v>54</c:v>
                </c:pt>
                <c:pt idx="2">
                  <c:v>71</c:v>
                </c:pt>
                <c:pt idx="3">
                  <c:v>46.9</c:v>
                </c:pt>
                <c:pt idx="4">
                  <c:v>30.4</c:v>
                </c:pt>
                <c:pt idx="5">
                  <c:v>64.5</c:v>
                </c:pt>
                <c:pt idx="6">
                  <c:v>46.4</c:v>
                </c:pt>
                <c:pt idx="7">
                  <c:v>28.2</c:v>
                </c:pt>
                <c:pt idx="8">
                  <c:v>48.5</c:v>
                </c:pt>
                <c:pt idx="9">
                  <c:v>44</c:v>
                </c:pt>
                <c:pt idx="10">
                  <c:v>20.8</c:v>
                </c:pt>
                <c:pt idx="11">
                  <c:v>40.5</c:v>
                </c:pt>
                <c:pt idx="12">
                  <c:v>45.2</c:v>
                </c:pt>
                <c:pt idx="13">
                  <c:v>41</c:v>
                </c:pt>
                <c:pt idx="14">
                  <c:v>34</c:v>
                </c:pt>
                <c:pt idx="15">
                  <c:v>21.1</c:v>
                </c:pt>
                <c:pt idx="16">
                  <c:v>58</c:v>
                </c:pt>
                <c:pt idx="17">
                  <c:v>11.1</c:v>
                </c:pt>
                <c:pt idx="18">
                  <c:v>52</c:v>
                </c:pt>
                <c:pt idx="19">
                  <c:v>27.1</c:v>
                </c:pt>
                <c:pt idx="20">
                  <c:v>10.3</c:v>
                </c:pt>
                <c:pt idx="21">
                  <c:v>14.4</c:v>
                </c:pt>
                <c:pt idx="22">
                  <c:v>38.9</c:v>
                </c:pt>
                <c:pt idx="23">
                  <c:v>55.2</c:v>
                </c:pt>
                <c:pt idx="24">
                  <c:v>27.1</c:v>
                </c:pt>
              </c:numCache>
            </c:numRef>
          </c:val>
          <c:smooth val="0"/>
          <c:extLst>
            <c:ext xmlns:c16="http://schemas.microsoft.com/office/drawing/2014/chart" uri="{C3380CC4-5D6E-409C-BE32-E72D297353CC}">
              <c16:uniqueId val="{00000004-0794-455E-A2D6-0913C6A36FC8}"/>
            </c:ext>
          </c:extLst>
        </c:ser>
        <c:dLbls>
          <c:showLegendKey val="0"/>
          <c:showVal val="0"/>
          <c:showCatName val="0"/>
          <c:showSerName val="0"/>
          <c:showPercent val="0"/>
          <c:showBubbleSize val="0"/>
        </c:dLbls>
        <c:marker val="1"/>
        <c:smooth val="0"/>
        <c:axId val="1085818416"/>
        <c:axId val="1085816016"/>
      </c:lineChart>
      <c:catAx>
        <c:axId val="108581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0000"/>
                </a:solidFill>
                <a:latin typeface="+mn-lt"/>
                <a:ea typeface="+mn-ea"/>
                <a:cs typeface="+mn-cs"/>
              </a:defRPr>
            </a:pPr>
            <a:endParaRPr lang="en-CH"/>
          </a:p>
        </c:txPr>
        <c:crossAx val="1085816016"/>
        <c:crosses val="autoZero"/>
        <c:auto val="1"/>
        <c:lblAlgn val="ctr"/>
        <c:lblOffset val="100"/>
        <c:noMultiLvlLbl val="0"/>
      </c:catAx>
      <c:valAx>
        <c:axId val="1085816016"/>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rgbClr val="000000"/>
                    </a:solidFill>
                    <a:latin typeface="+mn-lt"/>
                    <a:ea typeface="+mn-ea"/>
                    <a:cs typeface="+mn-cs"/>
                  </a:defRPr>
                </a:pPr>
                <a:r>
                  <a:rPr lang="en-US"/>
                  <a:t>Per cent</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000000"/>
                  </a:solidFill>
                  <a:latin typeface="+mn-lt"/>
                  <a:ea typeface="+mn-ea"/>
                  <a:cs typeface="+mn-cs"/>
                </a:defRPr>
              </a:pPr>
              <a:endParaRPr lang="en-CH"/>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CH"/>
          </a:p>
        </c:txPr>
        <c:crossAx val="10858184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4">
    <c:autoUpdate val="0"/>
  </c:externalData>
  <c:userShapes r:id="rId5"/>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[2.11_old 1.1.1.12 Condom use at last sex with a non-regular partner, by sex and wealth quintile, selected countries in sub-Saharan Africa, 2015–2022.xlsx]Men's pivot chart!PivotTable2</c:name>
    <c:fmtId val="-1"/>
  </c:pivotSource>
  <c:chart>
    <c:autoTitleDeleted val="0"/>
    <c:pivotFmts>
      <c:pivotFmt>
        <c:idx val="0"/>
        <c:spPr>
          <a:solidFill>
            <a:schemeClr val="accent1"/>
          </a:solidFill>
          <a:ln w="28575" cap="rnd">
            <a:noFill/>
            <a:round/>
          </a:ln>
          <a:effectLst/>
        </c:spPr>
        <c:marker>
          <c:symbol val="circle"/>
          <c:size val="5"/>
          <c:spPr>
            <a:solidFill>
              <a:srgbClr val="E51836"/>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noFill/>
            <a:round/>
          </a:ln>
          <a:effectLst/>
        </c:spPr>
        <c:marker>
          <c:symbol val="circle"/>
          <c:size val="5"/>
          <c:spPr>
            <a:solidFill>
              <a:srgbClr val="EF8172"/>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noFill/>
            <a:round/>
          </a:ln>
          <a:effectLst/>
        </c:spPr>
        <c:marker>
          <c:symbol val="circle"/>
          <c:size val="5"/>
          <c:spPr>
            <a:solidFill>
              <a:srgbClr val="F7BCAE"/>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noFill/>
            <a:round/>
          </a:ln>
          <a:effectLst/>
        </c:spPr>
        <c:marker>
          <c:symbol val="circle"/>
          <c:size val="5"/>
          <c:spPr>
            <a:solidFill>
              <a:srgbClr val="B0DDE0"/>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noFill/>
            <a:round/>
          </a:ln>
          <a:effectLst/>
        </c:spPr>
        <c:marker>
          <c:symbol val="circle"/>
          <c:size val="5"/>
          <c:spPr>
            <a:solidFill>
              <a:srgbClr val="14B7BC"/>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noFill/>
            <a:round/>
          </a:ln>
          <a:effectLst/>
        </c:spPr>
        <c:marker>
          <c:symbol val="circle"/>
          <c:size val="5"/>
          <c:spPr>
            <a:solidFill>
              <a:srgbClr val="E51836"/>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noFill/>
            <a:round/>
          </a:ln>
          <a:effectLst/>
        </c:spPr>
        <c:marker>
          <c:symbol val="circle"/>
          <c:size val="5"/>
          <c:spPr>
            <a:solidFill>
              <a:srgbClr val="EF8172"/>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noFill/>
            <a:round/>
          </a:ln>
          <a:effectLst/>
        </c:spPr>
        <c:marker>
          <c:symbol val="circle"/>
          <c:size val="5"/>
          <c:spPr>
            <a:solidFill>
              <a:srgbClr val="F7BCAE"/>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noFill/>
            <a:round/>
          </a:ln>
          <a:effectLst/>
        </c:spPr>
        <c:marker>
          <c:symbol val="circle"/>
          <c:size val="5"/>
          <c:spPr>
            <a:solidFill>
              <a:srgbClr val="B0DDE0"/>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noFill/>
            <a:round/>
          </a:ln>
          <a:effectLst/>
        </c:spPr>
        <c:marker>
          <c:symbol val="circle"/>
          <c:size val="5"/>
          <c:spPr>
            <a:solidFill>
              <a:srgbClr val="14B7BC"/>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noFill/>
            <a:round/>
          </a:ln>
          <a:effectLst/>
        </c:spPr>
        <c:marker>
          <c:symbol val="circle"/>
          <c:size val="5"/>
          <c:spPr>
            <a:solidFill>
              <a:srgbClr val="E51836"/>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noFill/>
            <a:round/>
          </a:ln>
          <a:effectLst/>
        </c:spPr>
        <c:marker>
          <c:symbol val="circle"/>
          <c:size val="5"/>
          <c:spPr>
            <a:solidFill>
              <a:srgbClr val="EF8172"/>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noFill/>
            <a:round/>
          </a:ln>
          <a:effectLst/>
        </c:spPr>
        <c:marker>
          <c:symbol val="circle"/>
          <c:size val="5"/>
          <c:spPr>
            <a:solidFill>
              <a:srgbClr val="F7BCAE"/>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noFill/>
            <a:round/>
          </a:ln>
          <a:effectLst/>
        </c:spPr>
        <c:marker>
          <c:symbol val="circle"/>
          <c:size val="5"/>
          <c:spPr>
            <a:solidFill>
              <a:srgbClr val="B0DDE0"/>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noFill/>
            <a:round/>
          </a:ln>
          <a:effectLst/>
        </c:spPr>
        <c:marker>
          <c:symbol val="circle"/>
          <c:size val="5"/>
          <c:spPr>
            <a:solidFill>
              <a:srgbClr val="14B7BC"/>
            </a:solidFill>
            <a:ln w="25400">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'Men''s pivot chart'!$B$3:$B$4</c:f>
              <c:strCache>
                <c:ptCount val="1"/>
                <c:pt idx="0">
                  <c:v>Quintile 1 (poorest) </c:v>
                </c:pt>
              </c:strCache>
            </c:strRef>
          </c:tx>
          <c:spPr>
            <a:ln w="28575" cap="rnd">
              <a:noFill/>
              <a:round/>
            </a:ln>
            <a:effectLst/>
          </c:spPr>
          <c:marker>
            <c:symbol val="circle"/>
            <c:size val="5"/>
            <c:spPr>
              <a:solidFill>
                <a:srgbClr val="E51836"/>
              </a:solidFill>
              <a:ln w="25400">
                <a:noFill/>
              </a:ln>
              <a:effectLst/>
            </c:spPr>
          </c:marker>
          <c:cat>
            <c:multiLvlStrRef>
              <c:f>'Men''s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'Men''s pivot chart'!$B$5:$B$37</c:f>
              <c:numCache>
                <c:formatCode>General</c:formatCode>
                <c:ptCount val="25"/>
                <c:pt idx="0">
                  <c:v>18</c:v>
                </c:pt>
                <c:pt idx="1">
                  <c:v>65.400000000000006</c:v>
                </c:pt>
                <c:pt idx="2">
                  <c:v>69.599999999999994</c:v>
                </c:pt>
                <c:pt idx="3">
                  <c:v>36.5</c:v>
                </c:pt>
                <c:pt idx="4">
                  <c:v>29.6</c:v>
                </c:pt>
                <c:pt idx="5">
                  <c:v>63.8</c:v>
                </c:pt>
                <c:pt idx="6">
                  <c:v>52.6</c:v>
                </c:pt>
                <c:pt idx="7">
                  <c:v>13.5</c:v>
                </c:pt>
                <c:pt idx="8">
                  <c:v>36.1</c:v>
                </c:pt>
                <c:pt idx="9">
                  <c:v>31.2</c:v>
                </c:pt>
                <c:pt idx="10">
                  <c:v>12.1</c:v>
                </c:pt>
                <c:pt idx="11">
                  <c:v>36.799999999999997</c:v>
                </c:pt>
                <c:pt idx="12">
                  <c:v>43.9</c:v>
                </c:pt>
                <c:pt idx="13">
                  <c:v>58.6</c:v>
                </c:pt>
                <c:pt idx="14">
                  <c:v>43.7</c:v>
                </c:pt>
                <c:pt idx="15">
                  <c:v>18.8</c:v>
                </c:pt>
                <c:pt idx="16">
                  <c:v>54.4</c:v>
                </c:pt>
                <c:pt idx="17">
                  <c:v>19.3</c:v>
                </c:pt>
                <c:pt idx="18">
                  <c:v>64.8</c:v>
                </c:pt>
                <c:pt idx="19">
                  <c:v>34.4</c:v>
                </c:pt>
                <c:pt idx="20">
                  <c:v>2.4</c:v>
                </c:pt>
                <c:pt idx="21">
                  <c:v>19.8</c:v>
                </c:pt>
                <c:pt idx="22">
                  <c:v>62.4</c:v>
                </c:pt>
                <c:pt idx="23">
                  <c:v>13.6</c:v>
                </c:pt>
                <c:pt idx="24">
                  <c:v>25.6</c:v>
                </c:pt>
              </c:numCache>
            </c:numRef>
          </c:val>
          <c:smooth val="0"/>
          <c:extLst>
            <c:ext xmlns:c16="http://schemas.microsoft.com/office/drawing/2014/chart" uri="{C3380CC4-5D6E-409C-BE32-E72D297353CC}">
              <c16:uniqueId val="{00000000-9641-445C-9300-CD6A7D912878}"/>
            </c:ext>
          </c:extLst>
        </c:ser>
        <c:ser>
          <c:idx val="1"/>
          <c:order val="1"/>
          <c:tx>
            <c:strRef>
              <c:f>'Men''s pivot chart'!$C$3:$C$4</c:f>
              <c:strCache>
                <c:ptCount val="1"/>
                <c:pt idx="0">
                  <c:v>Quintile 2 </c:v>
                </c:pt>
              </c:strCache>
            </c:strRef>
          </c:tx>
          <c:spPr>
            <a:ln w="28575" cap="rnd">
              <a:noFill/>
              <a:round/>
            </a:ln>
            <a:effectLst/>
          </c:spPr>
          <c:marker>
            <c:symbol val="circle"/>
            <c:size val="5"/>
            <c:spPr>
              <a:solidFill>
                <a:srgbClr val="EF8172"/>
              </a:solidFill>
              <a:ln w="25400">
                <a:noFill/>
              </a:ln>
              <a:effectLst/>
            </c:spPr>
          </c:marker>
          <c:cat>
            <c:multiLvlStrRef>
              <c:f>'Men''s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'Men''s pivot chart'!$C$5:$C$37</c:f>
              <c:numCache>
                <c:formatCode>General</c:formatCode>
                <c:ptCount val="25"/>
                <c:pt idx="0">
                  <c:v>23.4</c:v>
                </c:pt>
                <c:pt idx="1">
                  <c:v>69.400000000000006</c:v>
                </c:pt>
                <c:pt idx="2">
                  <c:v>79.8</c:v>
                </c:pt>
                <c:pt idx="3">
                  <c:v>48.8</c:v>
                </c:pt>
                <c:pt idx="4">
                  <c:v>50</c:v>
                </c:pt>
                <c:pt idx="5">
                  <c:v>66.3</c:v>
                </c:pt>
                <c:pt idx="6">
                  <c:v>55.6</c:v>
                </c:pt>
                <c:pt idx="7">
                  <c:v>23</c:v>
                </c:pt>
                <c:pt idx="8">
                  <c:v>48.5</c:v>
                </c:pt>
                <c:pt idx="9">
                  <c:v>30.7</c:v>
                </c:pt>
                <c:pt idx="10">
                  <c:v>20.8</c:v>
                </c:pt>
                <c:pt idx="11">
                  <c:v>57.1</c:v>
                </c:pt>
                <c:pt idx="12">
                  <c:v>50.4</c:v>
                </c:pt>
                <c:pt idx="13">
                  <c:v>60.5</c:v>
                </c:pt>
                <c:pt idx="14">
                  <c:v>48.7</c:v>
                </c:pt>
                <c:pt idx="15">
                  <c:v>25.1</c:v>
                </c:pt>
                <c:pt idx="16">
                  <c:v>63.6</c:v>
                </c:pt>
                <c:pt idx="17">
                  <c:v>15.3</c:v>
                </c:pt>
                <c:pt idx="18">
                  <c:v>74.900000000000006</c:v>
                </c:pt>
                <c:pt idx="19">
                  <c:v>40.1</c:v>
                </c:pt>
                <c:pt idx="20">
                  <c:v>2.9</c:v>
                </c:pt>
                <c:pt idx="21">
                  <c:v>17.899999999999999</c:v>
                </c:pt>
                <c:pt idx="22">
                  <c:v>70.2</c:v>
                </c:pt>
                <c:pt idx="23">
                  <c:v>19.899999999999999</c:v>
                </c:pt>
                <c:pt idx="24">
                  <c:v>39.1</c:v>
                </c:pt>
              </c:numCache>
            </c:numRef>
          </c:val>
          <c:smooth val="0"/>
          <c:extLst>
            <c:ext xmlns:c16="http://schemas.microsoft.com/office/drawing/2014/chart" uri="{C3380CC4-5D6E-409C-BE32-E72D297353CC}">
              <c16:uniqueId val="{00000001-9641-445C-9300-CD6A7D912878}"/>
            </c:ext>
          </c:extLst>
        </c:ser>
        <c:ser>
          <c:idx val="2"/>
          <c:order val="2"/>
          <c:tx>
            <c:strRef>
              <c:f>'Men''s pivot chart'!$D$3:$D$4</c:f>
              <c:strCache>
                <c:ptCount val="1"/>
                <c:pt idx="0">
                  <c:v>Quintile 3 </c:v>
                </c:pt>
              </c:strCache>
            </c:strRef>
          </c:tx>
          <c:spPr>
            <a:ln w="28575" cap="rnd">
              <a:noFill/>
              <a:round/>
            </a:ln>
            <a:effectLst/>
          </c:spPr>
          <c:marker>
            <c:symbol val="circle"/>
            <c:size val="5"/>
            <c:spPr>
              <a:solidFill>
                <a:srgbClr val="F7BCAE"/>
              </a:solidFill>
              <a:ln w="25400">
                <a:noFill/>
              </a:ln>
              <a:effectLst/>
            </c:spPr>
          </c:marker>
          <c:cat>
            <c:multiLvlStrRef>
              <c:f>'Men''s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'Men''s pivot chart'!$D$5:$D$37</c:f>
              <c:numCache>
                <c:formatCode>General</c:formatCode>
                <c:ptCount val="25"/>
                <c:pt idx="0">
                  <c:v>41.9</c:v>
                </c:pt>
                <c:pt idx="1">
                  <c:v>70.3</c:v>
                </c:pt>
                <c:pt idx="2">
                  <c:v>82.4</c:v>
                </c:pt>
                <c:pt idx="3">
                  <c:v>41.7</c:v>
                </c:pt>
                <c:pt idx="4">
                  <c:v>44.5</c:v>
                </c:pt>
                <c:pt idx="5">
                  <c:v>68.400000000000006</c:v>
                </c:pt>
                <c:pt idx="6">
                  <c:v>51.6</c:v>
                </c:pt>
                <c:pt idx="7">
                  <c:v>25.9</c:v>
                </c:pt>
                <c:pt idx="8">
                  <c:v>62.2</c:v>
                </c:pt>
                <c:pt idx="9">
                  <c:v>37.5</c:v>
                </c:pt>
                <c:pt idx="10">
                  <c:v>26.2</c:v>
                </c:pt>
                <c:pt idx="11">
                  <c:v>60</c:v>
                </c:pt>
                <c:pt idx="12">
                  <c:v>51.9</c:v>
                </c:pt>
                <c:pt idx="13">
                  <c:v>67.400000000000006</c:v>
                </c:pt>
                <c:pt idx="14">
                  <c:v>52.7</c:v>
                </c:pt>
                <c:pt idx="15">
                  <c:v>28.8</c:v>
                </c:pt>
                <c:pt idx="16">
                  <c:v>66.599999999999994</c:v>
                </c:pt>
                <c:pt idx="17">
                  <c:v>15.9</c:v>
                </c:pt>
                <c:pt idx="18">
                  <c:v>77.2</c:v>
                </c:pt>
                <c:pt idx="19">
                  <c:v>44.7</c:v>
                </c:pt>
                <c:pt idx="20">
                  <c:v>4.4000000000000004</c:v>
                </c:pt>
                <c:pt idx="21">
                  <c:v>26.4</c:v>
                </c:pt>
                <c:pt idx="22">
                  <c:v>69.7</c:v>
                </c:pt>
                <c:pt idx="23">
                  <c:v>33.700000000000003</c:v>
                </c:pt>
                <c:pt idx="24">
                  <c:v>41.3</c:v>
                </c:pt>
              </c:numCache>
            </c:numRef>
          </c:val>
          <c:smooth val="0"/>
          <c:extLst>
            <c:ext xmlns:c16="http://schemas.microsoft.com/office/drawing/2014/chart" uri="{C3380CC4-5D6E-409C-BE32-E72D297353CC}">
              <c16:uniqueId val="{00000002-9641-445C-9300-CD6A7D912878}"/>
            </c:ext>
          </c:extLst>
        </c:ser>
        <c:ser>
          <c:idx val="3"/>
          <c:order val="3"/>
          <c:tx>
            <c:strRef>
              <c:f>'Men''s pivot chart'!$E$3:$E$4</c:f>
              <c:strCache>
                <c:ptCount val="1"/>
                <c:pt idx="0">
                  <c:v>Quintile 4 </c:v>
                </c:pt>
              </c:strCache>
            </c:strRef>
          </c:tx>
          <c:spPr>
            <a:ln w="28575" cap="rnd">
              <a:noFill/>
              <a:round/>
            </a:ln>
            <a:effectLst/>
          </c:spPr>
          <c:marker>
            <c:symbol val="circle"/>
            <c:size val="5"/>
            <c:spPr>
              <a:solidFill>
                <a:srgbClr val="B0DDE0"/>
              </a:solidFill>
              <a:ln w="25400">
                <a:noFill/>
              </a:ln>
              <a:effectLst/>
            </c:spPr>
          </c:marker>
          <c:cat>
            <c:multiLvlStrRef>
              <c:f>'Men''s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'Men''s pivot chart'!$E$5:$E$37</c:f>
              <c:numCache>
                <c:formatCode>General</c:formatCode>
                <c:ptCount val="25"/>
                <c:pt idx="0">
                  <c:v>55.1</c:v>
                </c:pt>
                <c:pt idx="1">
                  <c:v>71.5</c:v>
                </c:pt>
                <c:pt idx="2">
                  <c:v>84</c:v>
                </c:pt>
                <c:pt idx="3">
                  <c:v>45.6</c:v>
                </c:pt>
                <c:pt idx="4">
                  <c:v>43</c:v>
                </c:pt>
                <c:pt idx="5">
                  <c:v>72.3</c:v>
                </c:pt>
                <c:pt idx="6">
                  <c:v>53.5</c:v>
                </c:pt>
                <c:pt idx="7">
                  <c:v>32.700000000000003</c:v>
                </c:pt>
                <c:pt idx="8">
                  <c:v>68.400000000000006</c:v>
                </c:pt>
                <c:pt idx="9">
                  <c:v>57</c:v>
                </c:pt>
                <c:pt idx="10">
                  <c:v>41.5</c:v>
                </c:pt>
                <c:pt idx="11">
                  <c:v>65.5</c:v>
                </c:pt>
                <c:pt idx="12">
                  <c:v>57</c:v>
                </c:pt>
                <c:pt idx="13">
                  <c:v>66.400000000000006</c:v>
                </c:pt>
                <c:pt idx="14">
                  <c:v>60.6</c:v>
                </c:pt>
                <c:pt idx="15">
                  <c:v>37</c:v>
                </c:pt>
                <c:pt idx="16">
                  <c:v>78.3</c:v>
                </c:pt>
                <c:pt idx="17">
                  <c:v>23.2</c:v>
                </c:pt>
                <c:pt idx="18">
                  <c:v>84</c:v>
                </c:pt>
                <c:pt idx="19">
                  <c:v>52.4</c:v>
                </c:pt>
                <c:pt idx="20">
                  <c:v>10</c:v>
                </c:pt>
                <c:pt idx="21">
                  <c:v>27</c:v>
                </c:pt>
                <c:pt idx="22">
                  <c:v>65.2</c:v>
                </c:pt>
                <c:pt idx="23">
                  <c:v>54.8</c:v>
                </c:pt>
                <c:pt idx="24">
                  <c:v>47</c:v>
                </c:pt>
              </c:numCache>
            </c:numRef>
          </c:val>
          <c:smooth val="0"/>
          <c:extLst>
            <c:ext xmlns:c16="http://schemas.microsoft.com/office/drawing/2014/chart" uri="{C3380CC4-5D6E-409C-BE32-E72D297353CC}">
              <c16:uniqueId val="{00000003-9641-445C-9300-CD6A7D912878}"/>
            </c:ext>
          </c:extLst>
        </c:ser>
        <c:ser>
          <c:idx val="4"/>
          <c:order val="4"/>
          <c:tx>
            <c:strRef>
              <c:f>'Men''s pivot chart'!$F$3:$F$4</c:f>
              <c:strCache>
                <c:ptCount val="1"/>
                <c:pt idx="0">
                  <c:v>Quintile 5 (richest) </c:v>
                </c:pt>
              </c:strCache>
            </c:strRef>
          </c:tx>
          <c:spPr>
            <a:ln w="28575" cap="rnd">
              <a:noFill/>
              <a:round/>
            </a:ln>
            <a:effectLst/>
          </c:spPr>
          <c:marker>
            <c:symbol val="circle"/>
            <c:size val="5"/>
            <c:spPr>
              <a:solidFill>
                <a:srgbClr val="14B7BC"/>
              </a:solidFill>
              <a:ln w="25400">
                <a:noFill/>
              </a:ln>
              <a:effectLst/>
            </c:spPr>
          </c:marker>
          <c:cat>
            <c:multiLvlStrRef>
              <c:f>'Men''s pivot chart'!$A$5:$A$37</c:f>
              <c:multiLvlStrCache>
                <c:ptCount val="25"/>
                <c:lvl>
                  <c:pt idx="0">
                    <c:v>Angola</c:v>
                  </c:pt>
                  <c:pt idx="1">
                    <c:v>Malawi</c:v>
                  </c:pt>
                  <c:pt idx="2">
                    <c:v>Zimbabwe</c:v>
                  </c:pt>
                  <c:pt idx="3">
                    <c:v>Burundi</c:v>
                  </c:pt>
                  <c:pt idx="4">
                    <c:v>Ethiopia</c:v>
                  </c:pt>
                  <c:pt idx="5">
                    <c:v>South Africa</c:v>
                  </c:pt>
                  <c:pt idx="6">
                    <c:v>Uganda</c:v>
                  </c:pt>
                  <c:pt idx="7">
                    <c:v>Benin</c:v>
                  </c:pt>
                  <c:pt idx="8">
                    <c:v>Cameroon</c:v>
                  </c:pt>
                  <c:pt idx="9">
                    <c:v>Guinea</c:v>
                  </c:pt>
                  <c:pt idx="10">
                    <c:v>Mali</c:v>
                  </c:pt>
                  <c:pt idx="11">
                    <c:v>Nigeria</c:v>
                  </c:pt>
                  <c:pt idx="12">
                    <c:v>Zambia</c:v>
                  </c:pt>
                  <c:pt idx="13">
                    <c:v>Gabon</c:v>
                  </c:pt>
                  <c:pt idx="14">
                    <c:v>Gambia</c:v>
                  </c:pt>
                  <c:pt idx="15">
                    <c:v>Liberia</c:v>
                  </c:pt>
                  <c:pt idx="16">
                    <c:v>Rwanda</c:v>
                  </c:pt>
                  <c:pt idx="17">
                    <c:v>Sierra Leone</c:v>
                  </c:pt>
                  <c:pt idx="18">
                    <c:v>Burkina Faso</c:v>
                  </c:pt>
                  <c:pt idx="19">
                    <c:v>Côte d'Ivoire</c:v>
                  </c:pt>
                  <c:pt idx="20">
                    <c:v>Madagascar</c:v>
                  </c:pt>
                  <c:pt idx="21">
                    <c:v>Ghana</c:v>
                  </c:pt>
                  <c:pt idx="22">
                    <c:v>Kenya</c:v>
                  </c:pt>
                  <c:pt idx="23">
                    <c:v>Mozambique</c:v>
                  </c:pt>
                  <c:pt idx="24">
                    <c:v>United Republic of Tanzania</c:v>
                  </c:pt>
                </c:lvl>
                <c:lvl>
                  <c:pt idx="0">
                    <c:v>2015</c:v>
                  </c:pt>
                  <c:pt idx="3">
                    <c:v>2016</c:v>
                  </c:pt>
                  <c:pt idx="7">
                    <c:v>2017</c:v>
                  </c:pt>
                  <c:pt idx="8">
                    <c:v>2018</c:v>
                  </c:pt>
                  <c:pt idx="13">
                    <c:v>2019</c:v>
                  </c:pt>
                  <c:pt idx="18">
                    <c:v>2021</c:v>
                  </c:pt>
                  <c:pt idx="21">
                    <c:v>2022</c:v>
                  </c:pt>
                </c:lvl>
              </c:multiLvlStrCache>
            </c:multiLvlStrRef>
          </c:cat>
          <c:val>
            <c:numRef>
              <c:f>'Men''s pivot chart'!$F$5:$F$37</c:f>
              <c:numCache>
                <c:formatCode>General</c:formatCode>
                <c:ptCount val="25"/>
                <c:pt idx="0">
                  <c:v>60.1</c:v>
                </c:pt>
                <c:pt idx="1">
                  <c:v>81.400000000000006</c:v>
                </c:pt>
                <c:pt idx="2">
                  <c:v>85.8</c:v>
                </c:pt>
                <c:pt idx="3">
                  <c:v>66.099999999999994</c:v>
                </c:pt>
                <c:pt idx="4">
                  <c:v>59.2</c:v>
                </c:pt>
                <c:pt idx="5">
                  <c:v>72.5</c:v>
                </c:pt>
                <c:pt idx="6">
                  <c:v>67.900000000000006</c:v>
                </c:pt>
                <c:pt idx="7">
                  <c:v>48.5</c:v>
                </c:pt>
                <c:pt idx="8">
                  <c:v>68.2</c:v>
                </c:pt>
                <c:pt idx="9">
                  <c:v>62.8</c:v>
                </c:pt>
                <c:pt idx="10">
                  <c:v>62.1</c:v>
                </c:pt>
                <c:pt idx="11">
                  <c:v>73.8</c:v>
                </c:pt>
                <c:pt idx="12">
                  <c:v>59.5</c:v>
                </c:pt>
                <c:pt idx="13">
                  <c:v>74</c:v>
                </c:pt>
                <c:pt idx="14">
                  <c:v>66.7</c:v>
                </c:pt>
                <c:pt idx="15">
                  <c:v>41.7</c:v>
                </c:pt>
                <c:pt idx="16">
                  <c:v>73.599999999999994</c:v>
                </c:pt>
                <c:pt idx="17">
                  <c:v>31.7</c:v>
                </c:pt>
                <c:pt idx="18">
                  <c:v>84.4</c:v>
                </c:pt>
                <c:pt idx="19">
                  <c:v>55.7</c:v>
                </c:pt>
                <c:pt idx="20">
                  <c:v>22.8</c:v>
                </c:pt>
                <c:pt idx="21">
                  <c:v>40.6</c:v>
                </c:pt>
                <c:pt idx="22">
                  <c:v>71.400000000000006</c:v>
                </c:pt>
                <c:pt idx="23">
                  <c:v>74.5</c:v>
                </c:pt>
                <c:pt idx="24">
                  <c:v>53.2</c:v>
                </c:pt>
              </c:numCache>
            </c:numRef>
          </c:val>
          <c:smooth val="0"/>
          <c:extLst>
            <c:ext xmlns:c16="http://schemas.microsoft.com/office/drawing/2014/chart" uri="{C3380CC4-5D6E-409C-BE32-E72D297353CC}">
              <c16:uniqueId val="{00000004-9641-445C-9300-CD6A7D912878}"/>
            </c:ext>
          </c:extLst>
        </c:ser>
        <c:dLbls>
          <c:showLegendKey val="0"/>
          <c:showVal val="0"/>
          <c:showCatName val="0"/>
          <c:showSerName val="0"/>
          <c:showPercent val="0"/>
          <c:showBubbleSize val="0"/>
        </c:dLbls>
        <c:marker val="1"/>
        <c:smooth val="0"/>
        <c:axId val="1085450176"/>
        <c:axId val="131349888"/>
      </c:lineChart>
      <c:catAx>
        <c:axId val="108545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0000"/>
                </a:solidFill>
                <a:latin typeface="+mn-lt"/>
                <a:ea typeface="+mn-ea"/>
                <a:cs typeface="+mn-cs"/>
              </a:defRPr>
            </a:pPr>
            <a:endParaRPr lang="en-CH"/>
          </a:p>
        </c:txPr>
        <c:crossAx val="131349888"/>
        <c:crosses val="autoZero"/>
        <c:auto val="1"/>
        <c:lblAlgn val="ctr"/>
        <c:lblOffset val="100"/>
        <c:noMultiLvlLbl val="0"/>
      </c:catAx>
      <c:valAx>
        <c:axId val="131349888"/>
        <c:scaling>
          <c:orientation val="minMax"/>
        </c:scaling>
        <c:delete val="0"/>
        <c:axPos val="l"/>
        <c:title>
          <c:tx>
            <c:rich>
              <a:bodyPr rot="-5400000" spcFirstLastPara="1" vertOverflow="ellipsis" vert="horz" wrap="square" anchor="ctr" anchorCtr="1"/>
              <a:lstStyle/>
              <a:p>
                <a:pPr>
                  <a:defRPr sz="1000" b="1" i="0" u="none" strike="noStrike" kern="1200" baseline="0">
                    <a:solidFill>
                      <a:srgbClr val="000000"/>
                    </a:solidFill>
                    <a:latin typeface="+mn-lt"/>
                    <a:ea typeface="+mn-ea"/>
                    <a:cs typeface="+mn-cs"/>
                  </a:defRPr>
                </a:pPr>
                <a:r>
                  <a:rPr lang="en-US"/>
                  <a:t>Per cent</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000000"/>
                  </a:solidFill>
                  <a:latin typeface="+mn-lt"/>
                  <a:ea typeface="+mn-ea"/>
                  <a:cs typeface="+mn-cs"/>
                </a:defRPr>
              </a:pPr>
              <a:endParaRPr lang="en-CH"/>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CH"/>
          </a:p>
        </c:txPr>
        <c:crossAx val="10854501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4">
    <c:autoUpdate val="0"/>
  </c:externalData>
  <c:userShapes r:id="rId5"/>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F99F_33151E10.xml><?xml version="1.0" encoding="utf-8"?>
<p188:cmLst xmlns:a="http://schemas.openxmlformats.org/drawingml/2006/main" xmlns:r="http://schemas.openxmlformats.org/officeDocument/2006/relationships" xmlns:p188="http://schemas.microsoft.com/office/powerpoint/2018/8/main">
  <p188:cm id="{93FF94A4-F334-4644-BA57-388389AF55EE}" authorId="{A9DE4893-BAE7-7206-ABEE-8CA44CAD834E}" status="resolved" created="2024-08-26T15:17:52.513" complete="100000">
    <ac:txMkLst xmlns:ac="http://schemas.microsoft.com/office/drawing/2013/main/command">
      <pc:docMk xmlns:pc="http://schemas.microsoft.com/office/powerpoint/2013/main/command"/>
      <pc:sldMk xmlns:pc="http://schemas.microsoft.com/office/powerpoint/2013/main/command" cId="857021968" sldId="2147482015"/>
      <ac:spMk id="4" creationId="{5B669676-C44A-3763-5836-2E6C66F148C8}"/>
      <ac:txMk cp="84" len="4">
        <ac:context len="89" hash="1711395907"/>
      </ac:txMk>
    </ac:txMkLst>
    <p188:pos x="9571038" y="266700"/>
    <p188:txBody>
      <a:bodyPr/>
      <a:lstStyle/>
      <a:p>
        <a:r>
          <a:rPr lang="en-CH"/>
          <a:t>Waiting for updated figure (5.2b)</a:t>
        </a:r>
      </a:p>
    </p188:txBody>
  </p188:cm>
</p188:cmLst>
</file>

<file path=ppt/comments/modernComment_7FFFF9A2_EA739EA4.xml><?xml version="1.0" encoding="utf-8"?>
<p188:cmLst xmlns:a="http://schemas.openxmlformats.org/drawingml/2006/main" xmlns:r="http://schemas.openxmlformats.org/officeDocument/2006/relationships" xmlns:p188="http://schemas.microsoft.com/office/powerpoint/2018/8/main">
  <p188:cm id="{2486BFCE-8D0D-4CD7-A9B2-314DF921116B}" authorId="{A9DE4893-BAE7-7206-ABEE-8CA44CAD834E}" status="resolved" created="2024-08-26T15:22:50.705" complete="100000">
    <ac:txMkLst xmlns:ac="http://schemas.microsoft.com/office/drawing/2013/main/command">
      <pc:docMk xmlns:pc="http://schemas.microsoft.com/office/powerpoint/2013/main/command"/>
      <pc:sldMk xmlns:pc="http://schemas.microsoft.com/office/powerpoint/2013/main/command" cId="3933445796" sldId="2147482018"/>
      <ac:spMk id="4" creationId="{64F618D4-E868-EFD5-86CD-AEB6268D76D1}"/>
      <ac:txMk cp="70" len="4">
        <ac:context len="75" hash="3938565467"/>
      </ac:txMk>
    </ac:txMkLst>
    <p188:pos x="8131175" y="266700"/>
    <p188:txBody>
      <a:bodyPr/>
      <a:lstStyle/>
      <a:p>
        <a:r>
          <a:rPr lang="en-CH"/>
          <a:t>Waiting for updated figure (5.2e)</a:t>
        </a:r>
      </a:p>
    </p188:txBody>
  </p188:cm>
</p188:cmLst>
</file>

<file path=ppt/comments/modernComment_7FFFF9D4_2E71E44E.xml><?xml version="1.0" encoding="utf-8"?>
<p188:cmLst xmlns:a="http://schemas.openxmlformats.org/drawingml/2006/main" xmlns:r="http://schemas.openxmlformats.org/officeDocument/2006/relationships" xmlns:p188="http://schemas.microsoft.com/office/powerpoint/2018/8/main">
  <p188:cm id="{C7094810-AE77-4A7F-A041-F698548B7E41}" authorId="{A9DE4893-BAE7-7206-ABEE-8CA44CAD834E}" status="resolved" created="2024-08-27T13:39:46.435" complete="100000">
    <ac:txMkLst xmlns:ac="http://schemas.microsoft.com/office/drawing/2013/main/command">
      <pc:docMk xmlns:pc="http://schemas.microsoft.com/office/powerpoint/2013/main/command"/>
      <pc:sldMk xmlns:pc="http://schemas.microsoft.com/office/powerpoint/2013/main/command" cId="779215950" sldId="2147482068"/>
      <ac:spMk id="4" creationId="{7F344922-9EC7-2674-37BB-6350B56A922E}"/>
      <ac:txMk cp="60" len="9">
        <ac:context len="70" hash="3174924438"/>
      </ac:txMk>
    </ac:txMkLst>
    <p188:pos x="7606719" y="265569"/>
    <p188:txBody>
      <a:bodyPr/>
      <a:lstStyle/>
      <a:p>
        <a:r>
          <a:rPr lang="en-CH"/>
          <a:t>Waiting on updated figure (13.3)</a:t>
        </a:r>
      </a:p>
    </p188:txBody>
  </p188:cm>
</p188:cmLst>
</file>

<file path=ppt/comments/modernComment_7FFFF9E3_3A0FAEAD.xml><?xml version="1.0" encoding="utf-8"?>
<p188:cmLst xmlns:a="http://schemas.openxmlformats.org/drawingml/2006/main" xmlns:r="http://schemas.openxmlformats.org/officeDocument/2006/relationships" xmlns:p188="http://schemas.microsoft.com/office/powerpoint/2018/8/main">
  <p188:cm id="{BAE24BEA-83A4-42E7-95E1-971BFF38C990}" authorId="{A9DE4893-BAE7-7206-ABEE-8CA44CAD834E}" status="resolved" created="2024-08-27T14:06:39.457" complete="100000">
    <ac:txMkLst xmlns:ac="http://schemas.microsoft.com/office/drawing/2013/main/command">
      <pc:docMk xmlns:pc="http://schemas.microsoft.com/office/powerpoint/2013/main/command"/>
      <pc:sldMk xmlns:pc="http://schemas.microsoft.com/office/powerpoint/2013/main/command" cId="974106285" sldId="2147482083"/>
      <ac:spMk id="4" creationId="{238CE2F9-D4EF-163E-97B1-224C83ECEECA}"/>
      <ac:txMk cp="91" len="6">
        <ac:context len="131" hash="709427699"/>
      </ac:txMk>
    </ac:txMkLst>
    <p188:pos x="11071225" y="266700"/>
    <p188:txBody>
      <a:bodyPr/>
      <a:lstStyle/>
      <a:p>
        <a:r>
          <a:rPr lang="en-CH"/>
          <a:t>Waiting on updated figure (17.2)</a:t>
        </a:r>
      </a:p>
    </p188:txBody>
  </p188:cm>
</p188:cmLst>
</file>

<file path=ppt/drawings/drawing1.xml><?xml version="1.0" encoding="utf-8"?>
<c:userShapes xmlns:c="http://schemas.openxmlformats.org/drawingml/2006/chart">
  <cdr:relSizeAnchor xmlns:cdr="http://schemas.openxmlformats.org/drawingml/2006/chartDrawing">
    <cdr:from>
      <cdr:x>0.8691</cdr:x>
      <cdr:y>0.85414</cdr:y>
    </cdr:from>
    <cdr:to>
      <cdr:x>1</cdr:x>
      <cdr:y>0.97351</cdr:y>
    </cdr:to>
    <cdr:sp macro="" textlink="">
      <cdr:nvSpPr>
        <cdr:cNvPr id="2" name="TextBox 2">
          <a:extLst xmlns:a="http://schemas.openxmlformats.org/drawingml/2006/main">
            <a:ext uri="{FF2B5EF4-FFF2-40B4-BE49-F238E27FC236}">
              <a16:creationId xmlns:a16="http://schemas.microsoft.com/office/drawing/2014/main" id="{74AAAF5C-C816-D0F3-D32B-89C749A05464}"/>
            </a:ext>
            <a:ext uri="{147F2762-F138-4A5C-976F-8EAC2B608ADB}">
              <a16:predDERef xmlns:a16="http://schemas.microsoft.com/office/drawing/2014/main" pred="{0DBFBA82-4D13-0F3E-489D-906CA60C93B0}"/>
            </a:ext>
          </a:extLst>
        </cdr:cNvPr>
        <cdr:cNvSpPr txBox="1"/>
      </cdr:nvSpPr>
      <cdr:spPr>
        <a:xfrm xmlns:a="http://schemas.openxmlformats.org/drawingml/2006/main">
          <a:off x="6858198" y="3634695"/>
          <a:ext cx="1032933" cy="508000"/>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b="1"/>
            <a:t>Women (Aged 15-49</a:t>
          </a:r>
          <a:r>
            <a:rPr lang="en-US" sz="1100" b="1" baseline="0"/>
            <a:t> years)</a:t>
          </a:r>
          <a:endParaRPr lang="en-CH" sz="1100" b="1"/>
        </a:p>
      </cdr:txBody>
    </cdr:sp>
  </cdr:relSizeAnchor>
</c:userShapes>
</file>

<file path=ppt/drawings/drawing2.xml><?xml version="1.0" encoding="utf-8"?>
<c:userShapes xmlns:c="http://schemas.openxmlformats.org/drawingml/2006/chart">
  <cdr:relSizeAnchor xmlns:cdr="http://schemas.openxmlformats.org/drawingml/2006/chartDrawing">
    <cdr:from>
      <cdr:x>0.86922</cdr:x>
      <cdr:y>0.85965</cdr:y>
    </cdr:from>
    <cdr:to>
      <cdr:x>0.99289</cdr:x>
      <cdr:y>0.97794</cdr:y>
    </cdr:to>
    <cdr:sp macro="" textlink="">
      <cdr:nvSpPr>
        <cdr:cNvPr id="2" name="TextBox 2">
          <a:extLst xmlns:a="http://schemas.openxmlformats.org/drawingml/2006/main">
            <a:ext uri="{FF2B5EF4-FFF2-40B4-BE49-F238E27FC236}">
              <a16:creationId xmlns:a16="http://schemas.microsoft.com/office/drawing/2014/main" id="{74AAAF5C-C816-D0F3-D32B-89C749A05464}"/>
            </a:ext>
          </a:extLst>
        </cdr:cNvPr>
        <cdr:cNvSpPr txBox="1"/>
      </cdr:nvSpPr>
      <cdr:spPr>
        <a:xfrm xmlns:a="http://schemas.openxmlformats.org/drawingml/2006/main">
          <a:off x="6591225" y="3819302"/>
          <a:ext cx="937784" cy="525548"/>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b="1"/>
            <a:t>Men (Aged 15-49</a:t>
          </a:r>
          <a:r>
            <a:rPr lang="en-US" sz="1100" b="1" baseline="0"/>
            <a:t> years)</a:t>
          </a:r>
          <a:endParaRPr lang="en-CH" sz="1100" b="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13E60-3E2E-4915-823B-BFA2DCA161BD}"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702E9-5D6D-4CC6-B55C-58D4151AA24D}" type="slidenum">
              <a:rPr lang="en-US" smtClean="0"/>
              <a:t>‹#›</a:t>
            </a:fld>
            <a:endParaRPr lang="en-US"/>
          </a:p>
        </p:txBody>
      </p:sp>
    </p:spTree>
    <p:extLst>
      <p:ext uri="{BB962C8B-B14F-4D97-AF65-F5344CB8AC3E}">
        <p14:creationId xmlns:p14="http://schemas.microsoft.com/office/powerpoint/2010/main" val="347939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702E9-5D6D-4CC6-B55C-58D4151AA24D}" type="slidenum">
              <a:rPr lang="en-US" smtClean="0"/>
              <a:t>11</a:t>
            </a:fld>
            <a:endParaRPr lang="en-US"/>
          </a:p>
        </p:txBody>
      </p:sp>
    </p:spTree>
    <p:extLst>
      <p:ext uri="{BB962C8B-B14F-4D97-AF65-F5344CB8AC3E}">
        <p14:creationId xmlns:p14="http://schemas.microsoft.com/office/powerpoint/2010/main" val="1124888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0D702E9-5D6D-4CC6-B55C-58D4151AA24D}" type="slidenum">
              <a:rPr lang="en-US" smtClean="0"/>
              <a:t>89</a:t>
            </a:fld>
            <a:endParaRPr lang="en-US"/>
          </a:p>
        </p:txBody>
      </p:sp>
    </p:spTree>
    <p:extLst>
      <p:ext uri="{BB962C8B-B14F-4D97-AF65-F5344CB8AC3E}">
        <p14:creationId xmlns:p14="http://schemas.microsoft.com/office/powerpoint/2010/main" val="363363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0D702E9-5D6D-4CC6-B55C-58D4151AA24D}" type="slidenum">
              <a:rPr lang="en-US" smtClean="0"/>
              <a:t>99</a:t>
            </a:fld>
            <a:endParaRPr lang="en-US"/>
          </a:p>
        </p:txBody>
      </p:sp>
    </p:spTree>
    <p:extLst>
      <p:ext uri="{BB962C8B-B14F-4D97-AF65-F5344CB8AC3E}">
        <p14:creationId xmlns:p14="http://schemas.microsoft.com/office/powerpoint/2010/main" val="333938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0D702E9-5D6D-4CC6-B55C-58D4151AA24D}" type="slidenum">
              <a:rPr lang="en-US" smtClean="0"/>
              <a:t>111</a:t>
            </a:fld>
            <a:endParaRPr lang="en-US"/>
          </a:p>
        </p:txBody>
      </p:sp>
    </p:spTree>
    <p:extLst>
      <p:ext uri="{BB962C8B-B14F-4D97-AF65-F5344CB8AC3E}">
        <p14:creationId xmlns:p14="http://schemas.microsoft.com/office/powerpoint/2010/main" val="2399606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0D702E9-5D6D-4CC6-B55C-58D4151AA24D}" type="slidenum">
              <a:rPr lang="en-US" smtClean="0"/>
              <a:t>114</a:t>
            </a:fld>
            <a:endParaRPr lang="en-US"/>
          </a:p>
        </p:txBody>
      </p:sp>
    </p:spTree>
    <p:extLst>
      <p:ext uri="{BB962C8B-B14F-4D97-AF65-F5344CB8AC3E}">
        <p14:creationId xmlns:p14="http://schemas.microsoft.com/office/powerpoint/2010/main" val="213316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0D702E9-5D6D-4CC6-B55C-58D4151AA24D}" type="slidenum">
              <a:rPr lang="en-US" smtClean="0"/>
              <a:t>24</a:t>
            </a:fld>
            <a:endParaRPr lang="en-US"/>
          </a:p>
        </p:txBody>
      </p:sp>
    </p:spTree>
    <p:extLst>
      <p:ext uri="{BB962C8B-B14F-4D97-AF65-F5344CB8AC3E}">
        <p14:creationId xmlns:p14="http://schemas.microsoft.com/office/powerpoint/2010/main" val="204777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702E9-5D6D-4CC6-B55C-58D4151AA24D}" type="slidenum">
              <a:rPr lang="en-US" smtClean="0"/>
              <a:t>26</a:t>
            </a:fld>
            <a:endParaRPr lang="en-US"/>
          </a:p>
        </p:txBody>
      </p:sp>
    </p:spTree>
    <p:extLst>
      <p:ext uri="{BB962C8B-B14F-4D97-AF65-F5344CB8AC3E}">
        <p14:creationId xmlns:p14="http://schemas.microsoft.com/office/powerpoint/2010/main" val="373581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702E9-5D6D-4CC6-B55C-58D4151AA24D}" type="slidenum">
              <a:rPr lang="en-US" smtClean="0"/>
              <a:t>45</a:t>
            </a:fld>
            <a:endParaRPr lang="en-US"/>
          </a:p>
        </p:txBody>
      </p:sp>
    </p:spTree>
    <p:extLst>
      <p:ext uri="{BB962C8B-B14F-4D97-AF65-F5344CB8AC3E}">
        <p14:creationId xmlns:p14="http://schemas.microsoft.com/office/powerpoint/2010/main" val="27475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702E9-5D6D-4CC6-B55C-58D4151AA24D}" type="slidenum">
              <a:rPr lang="en-US" smtClean="0"/>
              <a:t>61</a:t>
            </a:fld>
            <a:endParaRPr lang="en-US"/>
          </a:p>
        </p:txBody>
      </p:sp>
    </p:spTree>
    <p:extLst>
      <p:ext uri="{BB962C8B-B14F-4D97-AF65-F5344CB8AC3E}">
        <p14:creationId xmlns:p14="http://schemas.microsoft.com/office/powerpoint/2010/main" val="818266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702E9-5D6D-4CC6-B55C-58D4151AA24D}" type="slidenum">
              <a:rPr lang="en-US" smtClean="0"/>
              <a:t>72</a:t>
            </a:fld>
            <a:endParaRPr lang="en-US"/>
          </a:p>
        </p:txBody>
      </p:sp>
    </p:spTree>
    <p:extLst>
      <p:ext uri="{BB962C8B-B14F-4D97-AF65-F5344CB8AC3E}">
        <p14:creationId xmlns:p14="http://schemas.microsoft.com/office/powerpoint/2010/main" val="305682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702E9-5D6D-4CC6-B55C-58D4151AA24D}" type="slidenum">
              <a:rPr lang="en-US" smtClean="0"/>
              <a:t>76</a:t>
            </a:fld>
            <a:endParaRPr lang="en-US"/>
          </a:p>
        </p:txBody>
      </p:sp>
    </p:spTree>
    <p:extLst>
      <p:ext uri="{BB962C8B-B14F-4D97-AF65-F5344CB8AC3E}">
        <p14:creationId xmlns:p14="http://schemas.microsoft.com/office/powerpoint/2010/main" val="623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0D702E9-5D6D-4CC6-B55C-58D4151AA24D}" type="slidenum">
              <a:rPr lang="en-US" smtClean="0"/>
              <a:t>80</a:t>
            </a:fld>
            <a:endParaRPr lang="en-US"/>
          </a:p>
        </p:txBody>
      </p:sp>
    </p:spTree>
    <p:extLst>
      <p:ext uri="{BB962C8B-B14F-4D97-AF65-F5344CB8AC3E}">
        <p14:creationId xmlns:p14="http://schemas.microsoft.com/office/powerpoint/2010/main" val="197963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0D702E9-5D6D-4CC6-B55C-58D4151AA24D}" type="slidenum">
              <a:rPr lang="en-US" smtClean="0"/>
              <a:t>82</a:t>
            </a:fld>
            <a:endParaRPr lang="en-US"/>
          </a:p>
        </p:txBody>
      </p:sp>
    </p:spTree>
    <p:extLst>
      <p:ext uri="{BB962C8B-B14F-4D97-AF65-F5344CB8AC3E}">
        <p14:creationId xmlns:p14="http://schemas.microsoft.com/office/powerpoint/2010/main" val="3134548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66D0FAF-0094-AF50-34F5-685BA1B6ADB6}"/>
              </a:ext>
            </a:extLst>
          </p:cNvPr>
          <p:cNvPicPr>
            <a:picLocks noChangeAspect="1"/>
          </p:cNvPicPr>
          <p:nvPr userDrawn="1"/>
        </p:nvPicPr>
        <p:blipFill>
          <a:blip r:embed="rId2"/>
          <a:srcRect/>
          <a:stretch/>
        </p:blipFill>
        <p:spPr>
          <a:xfrm>
            <a:off x="11072" y="-112"/>
            <a:ext cx="12180928" cy="6845741"/>
          </a:xfrm>
          <a:prstGeom prst="rect">
            <a:avLst/>
          </a:prstGeom>
        </p:spPr>
      </p:pic>
      <p:pic>
        <p:nvPicPr>
          <p:cNvPr id="10" name="Picture 1" descr="A drawing of a person&#10;&#10;Description automatically generated">
            <a:extLst>
              <a:ext uri="{FF2B5EF4-FFF2-40B4-BE49-F238E27FC236}">
                <a16:creationId xmlns:a16="http://schemas.microsoft.com/office/drawing/2014/main" id="{A856DAC3-910C-8A3F-791D-468571369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6658" y="6242581"/>
            <a:ext cx="2002842" cy="297157"/>
          </a:xfrm>
          <a:prstGeom prst="rect">
            <a:avLst/>
          </a:prstGeom>
        </p:spPr>
      </p:pic>
      <p:sp>
        <p:nvSpPr>
          <p:cNvPr id="12" name="CasellaDiTesto 11">
            <a:extLst>
              <a:ext uri="{FF2B5EF4-FFF2-40B4-BE49-F238E27FC236}">
                <a16:creationId xmlns:a16="http://schemas.microsoft.com/office/drawing/2014/main" id="{CB39C278-A7E9-5C3E-16DC-43ED7363FAB3}"/>
              </a:ext>
            </a:extLst>
          </p:cNvPr>
          <p:cNvSpPr txBox="1"/>
          <p:nvPr userDrawn="1"/>
        </p:nvSpPr>
        <p:spPr>
          <a:xfrm>
            <a:off x="8065826" y="2970747"/>
            <a:ext cx="3835022" cy="769441"/>
          </a:xfrm>
          <a:prstGeom prst="rect">
            <a:avLst/>
          </a:prstGeom>
          <a:noFill/>
        </p:spPr>
        <p:txBody>
          <a:bodyPr wrap="square">
            <a:spAutoFit/>
          </a:bodyPr>
          <a:lstStyle/>
          <a:p>
            <a:r>
              <a:rPr lang="en-US" sz="2200" b="1">
                <a:latin typeface="+mj-lt"/>
                <a:cs typeface="Arial" panose="020B0604020202020204" pitchFamily="34" charset="0"/>
              </a:rPr>
              <a:t>Global AIDS Update Report</a:t>
            </a:r>
            <a:br>
              <a:rPr lang="en-US" sz="2200">
                <a:latin typeface="+mj-lt"/>
                <a:cs typeface="Arial" panose="020B0604020202020204" pitchFamily="34" charset="0"/>
              </a:rPr>
            </a:br>
            <a:r>
              <a:rPr lang="en-US" sz="2200">
                <a:latin typeface="+mj-lt"/>
                <a:cs typeface="Arial" panose="020B0604020202020204" pitchFamily="34" charset="0"/>
              </a:rPr>
              <a:t>Cabinet/partner briefing</a:t>
            </a:r>
            <a:endParaRPr lang="en-GB" sz="2200">
              <a:latin typeface="+mj-lt"/>
              <a:cs typeface="Arial" panose="020B0604020202020204" pitchFamily="34" charset="0"/>
            </a:endParaRPr>
          </a:p>
        </p:txBody>
      </p:sp>
    </p:spTree>
    <p:extLst>
      <p:ext uri="{BB962C8B-B14F-4D97-AF65-F5344CB8AC3E}">
        <p14:creationId xmlns:p14="http://schemas.microsoft.com/office/powerpoint/2010/main" val="31844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46076" y="2349069"/>
            <a:ext cx="11525249" cy="2901804"/>
          </a:xfrm>
          <a:prstGeom prst="rect">
            <a:avLst/>
          </a:prstGeom>
        </p:spPr>
        <p:txBody>
          <a:bodyPr/>
          <a:lstStyle/>
          <a:p>
            <a:endParaRPr lang="en-GB"/>
          </a:p>
        </p:txBody>
      </p:sp>
      <p:sp>
        <p:nvSpPr>
          <p:cNvPr id="2" name="Freccia destra 1">
            <a:extLst>
              <a:ext uri="{FF2B5EF4-FFF2-40B4-BE49-F238E27FC236}">
                <a16:creationId xmlns:a16="http://schemas.microsoft.com/office/drawing/2014/main" id="{6F10664F-EB73-F9DD-E6E5-835ABF01C797}"/>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06CF4B16-093F-E77A-7B01-9A83DB4A5DC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pic>
        <p:nvPicPr>
          <p:cNvPr id="5" name="Picture 4" descr="A drawing of a person&#10;&#10;Description automatically generated">
            <a:extLst>
              <a:ext uri="{FF2B5EF4-FFF2-40B4-BE49-F238E27FC236}">
                <a16:creationId xmlns:a16="http://schemas.microsoft.com/office/drawing/2014/main" id="{AC990054-DC54-A565-A413-A08AF1A95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124" y="255293"/>
            <a:ext cx="2002842" cy="297157"/>
          </a:xfrm>
          <a:prstGeom prst="rect">
            <a:avLst/>
          </a:prstGeom>
        </p:spPr>
      </p:pic>
    </p:spTree>
    <p:extLst>
      <p:ext uri="{BB962C8B-B14F-4D97-AF65-F5344CB8AC3E}">
        <p14:creationId xmlns:p14="http://schemas.microsoft.com/office/powerpoint/2010/main" val="42346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x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2000"/>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46076" y="2349069"/>
            <a:ext cx="5442671" cy="2901804"/>
          </a:xfrm>
          <a:prstGeom prst="rect">
            <a:avLst/>
          </a:prstGeom>
        </p:spPr>
        <p:txBody>
          <a:bodyPr/>
          <a:lstStyle/>
          <a:p>
            <a:endParaRPr lang="en-GB"/>
          </a:p>
        </p:txBody>
      </p:sp>
      <p:sp>
        <p:nvSpPr>
          <p:cNvPr id="5" name="Segnaposto grafico 15">
            <a:extLst>
              <a:ext uri="{FF2B5EF4-FFF2-40B4-BE49-F238E27FC236}">
                <a16:creationId xmlns:a16="http://schemas.microsoft.com/office/drawing/2014/main" id="{1BED1888-DEAC-6CA2-8AAD-AE8095EB3E1E}"/>
              </a:ext>
            </a:extLst>
          </p:cNvPr>
          <p:cNvSpPr>
            <a:spLocks noGrp="1"/>
          </p:cNvSpPr>
          <p:nvPr>
            <p:ph type="chart" sz="quarter" idx="15"/>
          </p:nvPr>
        </p:nvSpPr>
        <p:spPr>
          <a:xfrm>
            <a:off x="6403254" y="2349069"/>
            <a:ext cx="5483946" cy="2901804"/>
          </a:xfrm>
          <a:prstGeom prst="rect">
            <a:avLst/>
          </a:prstGeom>
        </p:spPr>
        <p:txBody>
          <a:bodyPr/>
          <a:lstStyle/>
          <a:p>
            <a:endParaRPr lang="en-GB"/>
          </a:p>
        </p:txBody>
      </p:sp>
      <p:sp>
        <p:nvSpPr>
          <p:cNvPr id="6" name="Freccia destra 5">
            <a:extLst>
              <a:ext uri="{FF2B5EF4-FFF2-40B4-BE49-F238E27FC236}">
                <a16:creationId xmlns:a16="http://schemas.microsoft.com/office/drawing/2014/main" id="{8CDB254D-B4D0-D453-C785-208AC97ABAC2}"/>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7E243B1B-A894-BC45-8525-696E2C4894B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2185479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9363982" cy="3234313"/>
          </a:xfrm>
          <a:prstGeom prst="rect">
            <a:avLst/>
          </a:prstGeom>
        </p:spPr>
        <p:txBody>
          <a:bodyPr/>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pic>
        <p:nvPicPr>
          <p:cNvPr id="3" name="Picture 2" descr="A drawing of a person&#10;&#10;Description automatically generated">
            <a:extLst>
              <a:ext uri="{FF2B5EF4-FFF2-40B4-BE49-F238E27FC236}">
                <a16:creationId xmlns:a16="http://schemas.microsoft.com/office/drawing/2014/main" id="{E0078E37-72E2-ABB9-0584-3334FCBF36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7943" y="234744"/>
            <a:ext cx="2002842" cy="297157"/>
          </a:xfrm>
          <a:prstGeom prst="rect">
            <a:avLst/>
          </a:prstGeom>
        </p:spPr>
      </p:pic>
    </p:spTree>
    <p:extLst>
      <p:ext uri="{BB962C8B-B14F-4D97-AF65-F5344CB8AC3E}">
        <p14:creationId xmlns:p14="http://schemas.microsoft.com/office/powerpoint/2010/main" val="398825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Text 2 colum">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11506618" cy="3234313"/>
          </a:xfrm>
          <a:prstGeom prst="rect">
            <a:avLst/>
          </a:prstGeom>
        </p:spPr>
        <p:txBody>
          <a:bodyPr numCol="2" spcCol="360000"/>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100605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Text 2 colum in box">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11506618" cy="3234313"/>
          </a:xfrm>
          <a:prstGeom prst="rect">
            <a:avLst/>
          </a:prstGeom>
          <a:ln w="19050">
            <a:solidFill>
              <a:schemeClr val="accent1"/>
            </a:solidFill>
          </a:ln>
        </p:spPr>
        <p:txBody>
          <a:bodyPr lIns="180000" tIns="180000" rIns="180000" bIns="180000" numCol="2" spcCol="360000"/>
          <a:lstStyle>
            <a:lvl1pPr marL="0" indent="0">
              <a:lnSpc>
                <a:spcPct val="100000"/>
              </a:lnSpc>
              <a:buClr>
                <a:schemeClr val="accent1"/>
              </a:buClr>
              <a:buFont typeface="Font di sistema regolare"/>
              <a:buNone/>
              <a:defRPr sz="1600">
                <a:solidFill>
                  <a:schemeClr val="tx1"/>
                </a:solidFill>
              </a:defRPr>
            </a:lvl1pPr>
            <a:lvl2pPr marL="457200" indent="0">
              <a:lnSpc>
                <a:spcPct val="100000"/>
              </a:lnSpc>
              <a:buClr>
                <a:schemeClr val="accent1"/>
              </a:buClr>
              <a:buFont typeface="Font di sistema regolare"/>
              <a:buNone/>
              <a:defRPr sz="1600">
                <a:solidFill>
                  <a:schemeClr val="tx1"/>
                </a:solidFill>
              </a:defRPr>
            </a:lvl2pPr>
            <a:lvl3pPr marL="914400" indent="0">
              <a:lnSpc>
                <a:spcPct val="100000"/>
              </a:lnSpc>
              <a:buClr>
                <a:schemeClr val="accent1"/>
              </a:buClr>
              <a:buFont typeface="Font di sistema regolare"/>
              <a:buNone/>
              <a:defRPr sz="1600">
                <a:solidFill>
                  <a:schemeClr val="tx1"/>
                </a:solidFill>
              </a:defRPr>
            </a:lvl3pPr>
            <a:lvl4pPr marL="1371600" indent="0">
              <a:lnSpc>
                <a:spcPct val="100000"/>
              </a:lnSpc>
              <a:buClr>
                <a:schemeClr val="accent1"/>
              </a:buClr>
              <a:buFont typeface="Font di sistema regolare"/>
              <a:buNone/>
              <a:defRPr sz="1600">
                <a:solidFill>
                  <a:schemeClr val="tx1"/>
                </a:solidFill>
              </a:defRPr>
            </a:lvl4pPr>
            <a:lvl5pPr marL="1828800" indent="0">
              <a:lnSpc>
                <a:spcPct val="100000"/>
              </a:lnSpc>
              <a:buClr>
                <a:schemeClr val="accent1"/>
              </a:buClr>
              <a:buFont typeface="Font di sistema regolare"/>
              <a:buNone/>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357030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2x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5454917" cy="3234313"/>
          </a:xfrm>
          <a:prstGeom prst="rect">
            <a:avLst/>
          </a:prstGeom>
        </p:spPr>
        <p:txBody>
          <a:bodyPr/>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3" name="Segnaposto testo 7">
            <a:extLst>
              <a:ext uri="{FF2B5EF4-FFF2-40B4-BE49-F238E27FC236}">
                <a16:creationId xmlns:a16="http://schemas.microsoft.com/office/drawing/2014/main" id="{4EE26167-6A66-15BF-BF88-846ECB620F0B}"/>
              </a:ext>
            </a:extLst>
          </p:cNvPr>
          <p:cNvSpPr>
            <a:spLocks noGrp="1"/>
          </p:cNvSpPr>
          <p:nvPr>
            <p:ph type="body" sz="quarter" idx="14"/>
          </p:nvPr>
        </p:nvSpPr>
        <p:spPr>
          <a:xfrm>
            <a:off x="6403253" y="2349069"/>
            <a:ext cx="5454917" cy="3234313"/>
          </a:xfrm>
          <a:prstGeom prst="rect">
            <a:avLst/>
          </a:prstGeom>
          <a:ln w="19050">
            <a:solidFill>
              <a:schemeClr val="accent1"/>
            </a:solidFill>
          </a:ln>
        </p:spPr>
        <p:txBody>
          <a:bodyPr lIns="90000" tIns="90000" bIns="90000"/>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C1371C77-3638-EA93-2C60-70AC2DC56257}"/>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08B46D10-8455-70AD-E223-97C25CDD8C19}"/>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19810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rt opening">
    <p:bg>
      <p:bgPr>
        <a:solidFill>
          <a:schemeClr val="bg1"/>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0F9D223-8DEA-D389-1212-99C8A4A2D9A9}"/>
              </a:ext>
            </a:extLst>
          </p:cNvPr>
          <p:cNvPicPr>
            <a:picLocks noChangeAspect="1"/>
          </p:cNvPicPr>
          <p:nvPr userDrawn="1"/>
        </p:nvPicPr>
        <p:blipFill rotWithShape="1">
          <a:blip r:embed="rId2"/>
          <a:srcRect t="1466" r="259" b="40"/>
          <a:stretch/>
        </p:blipFill>
        <p:spPr>
          <a:xfrm>
            <a:off x="-144378" y="0"/>
            <a:ext cx="12336378" cy="6858000"/>
          </a:xfrm>
          <a:prstGeom prst="rect">
            <a:avLst/>
          </a:prstGeom>
        </p:spPr>
      </p:pic>
      <p:sp>
        <p:nvSpPr>
          <p:cNvPr id="16" name="Segnaposto testo 13">
            <a:extLst>
              <a:ext uri="{FF2B5EF4-FFF2-40B4-BE49-F238E27FC236}">
                <a16:creationId xmlns:a16="http://schemas.microsoft.com/office/drawing/2014/main" id="{9E977F00-65DA-1BD7-89D4-A6C4C18CC1E6}"/>
              </a:ext>
            </a:extLst>
          </p:cNvPr>
          <p:cNvSpPr>
            <a:spLocks noGrp="1"/>
          </p:cNvSpPr>
          <p:nvPr>
            <p:ph type="body" sz="quarter" idx="13"/>
          </p:nvPr>
        </p:nvSpPr>
        <p:spPr>
          <a:xfrm>
            <a:off x="346075" y="2853887"/>
            <a:ext cx="7244896" cy="1150226"/>
          </a:xfrm>
          <a:prstGeom prst="rect">
            <a:avLst/>
          </a:prstGeom>
        </p:spPr>
        <p:txBody>
          <a:bodyPr anchor="ctr"/>
          <a:lstStyle>
            <a:lvl1pPr marL="0" indent="0">
              <a:lnSpc>
                <a:spcPts val="6800"/>
              </a:lnSpc>
              <a:buFontTx/>
              <a:buNone/>
              <a:defRPr sz="8000" b="1">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8000" b="1">
                <a:solidFill>
                  <a:schemeClr val="tx1"/>
                </a:solidFill>
                <a:latin typeface="Arial" panose="020B0604020202020204" pitchFamily="34" charset="0"/>
                <a:cs typeface="Arial" panose="020B0604020202020204" pitchFamily="34" charset="0"/>
              </a:defRPr>
            </a:lvl2pPr>
            <a:lvl3pPr marL="914400" indent="0">
              <a:lnSpc>
                <a:spcPts val="6800"/>
              </a:lnSpc>
              <a:buFontTx/>
              <a:buNone/>
              <a:defRPr sz="8000" b="1">
                <a:solidFill>
                  <a:schemeClr val="tx1"/>
                </a:solidFill>
                <a:latin typeface="Arial" panose="020B0604020202020204" pitchFamily="34" charset="0"/>
                <a:cs typeface="Arial" panose="020B0604020202020204" pitchFamily="34" charset="0"/>
              </a:defRPr>
            </a:lvl3pPr>
            <a:lvl4pPr marL="1371600" indent="0">
              <a:lnSpc>
                <a:spcPts val="6800"/>
              </a:lnSpc>
              <a:buFontTx/>
              <a:buNone/>
              <a:defRPr sz="8000" b="1">
                <a:solidFill>
                  <a:schemeClr val="tx1"/>
                </a:solidFill>
                <a:latin typeface="Arial" panose="020B0604020202020204" pitchFamily="34" charset="0"/>
                <a:cs typeface="Arial" panose="020B0604020202020204" pitchFamily="34" charset="0"/>
              </a:defRPr>
            </a:lvl4pPr>
            <a:lvl5pPr marL="1828800" indent="0">
              <a:lnSpc>
                <a:spcPts val="6800"/>
              </a:lnSpc>
              <a:buFontTx/>
              <a:buNone/>
              <a:defRPr sz="80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7" name="Segnaposto testo 7">
            <a:extLst>
              <a:ext uri="{FF2B5EF4-FFF2-40B4-BE49-F238E27FC236}">
                <a16:creationId xmlns:a16="http://schemas.microsoft.com/office/drawing/2014/main" id="{088B88EB-98DC-0F0B-938F-1C9C0229F53C}"/>
              </a:ext>
            </a:extLst>
          </p:cNvPr>
          <p:cNvSpPr>
            <a:spLocks noGrp="1"/>
          </p:cNvSpPr>
          <p:nvPr>
            <p:ph type="body" sz="quarter" idx="11"/>
          </p:nvPr>
        </p:nvSpPr>
        <p:spPr>
          <a:xfrm>
            <a:off x="7590971" y="2341180"/>
            <a:ext cx="4254954" cy="2175641"/>
          </a:xfrm>
          <a:prstGeom prst="rect">
            <a:avLst/>
          </a:prstGeom>
        </p:spPr>
        <p:txBody>
          <a:bodyPr anchor="ctr"/>
          <a:lstStyle>
            <a:lvl1pPr marL="285750" indent="-285750" algn="l">
              <a:buFont typeface="Font di sistema regolare"/>
              <a:buChar char="→"/>
              <a:defRPr sz="2200" b="1">
                <a:solidFill>
                  <a:schemeClr val="tx1"/>
                </a:solidFill>
              </a:defRPr>
            </a:lvl1pPr>
            <a:lvl2pPr marL="742950" indent="-285750" algn="l">
              <a:buFont typeface="Font di sistema regolare"/>
              <a:buChar char="→"/>
              <a:defRPr sz="2200" b="1">
                <a:solidFill>
                  <a:schemeClr val="tx1"/>
                </a:solidFill>
              </a:defRPr>
            </a:lvl2pPr>
            <a:lvl3pPr marL="1200150" indent="-285750" algn="l">
              <a:buFont typeface="Font di sistema regolare"/>
              <a:buChar char="→"/>
              <a:defRPr sz="2200" b="1">
                <a:solidFill>
                  <a:schemeClr val="tx1"/>
                </a:solidFill>
              </a:defRPr>
            </a:lvl3pPr>
            <a:lvl4pPr marL="1657350" indent="-285750" algn="l">
              <a:buFont typeface="Font di sistema regolare"/>
              <a:buChar char="→"/>
              <a:defRPr sz="2200" b="1">
                <a:solidFill>
                  <a:schemeClr val="tx1"/>
                </a:solidFill>
              </a:defRPr>
            </a:lvl4pPr>
            <a:lvl5pPr marL="2114550" indent="-285750" algn="l">
              <a:buFont typeface="Font di sistema regolare"/>
              <a:buChar char="→"/>
              <a:defRPr sz="2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8" name="Freccia destra 17">
            <a:extLst>
              <a:ext uri="{FF2B5EF4-FFF2-40B4-BE49-F238E27FC236}">
                <a16:creationId xmlns:a16="http://schemas.microsoft.com/office/drawing/2014/main" id="{FE9C8FE0-23A5-EB26-1D47-C2B84078124B}"/>
              </a:ext>
            </a:extLst>
          </p:cNvPr>
          <p:cNvSpPr/>
          <p:nvPr userDrawn="1"/>
        </p:nvSpPr>
        <p:spPr>
          <a:xfrm>
            <a:off x="6767863" y="6434414"/>
            <a:ext cx="144552" cy="14041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asellaDiTesto 18">
            <a:extLst>
              <a:ext uri="{FF2B5EF4-FFF2-40B4-BE49-F238E27FC236}">
                <a16:creationId xmlns:a16="http://schemas.microsoft.com/office/drawing/2014/main" id="{33B384DB-7538-B715-00F2-25B3DB23E43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solidFill>
              </a:rPr>
              <a:t> Global AIDS Update Report         </a:t>
            </a:r>
            <a:fld id="{00000000-1234-1234-1234-123412341234}" type="slidenum">
              <a:rPr lang="en-US" sz="1000" b="1" smtClean="0">
                <a:solidFill>
                  <a:schemeClr val="tx1"/>
                </a:solidFill>
              </a:rPr>
              <a:pPr algn="ctr"/>
              <a:t>‹#›</a:t>
            </a:fld>
            <a:endParaRPr lang="en-US" sz="1000" b="1">
              <a:solidFill>
                <a:schemeClr val="tx1"/>
              </a:solidFill>
            </a:endParaRPr>
          </a:p>
        </p:txBody>
      </p:sp>
    </p:spTree>
    <p:extLst>
      <p:ext uri="{BB962C8B-B14F-4D97-AF65-F5344CB8AC3E}">
        <p14:creationId xmlns:p14="http://schemas.microsoft.com/office/powerpoint/2010/main" val="42009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11" name="Segnaposto testo 7">
            <a:extLst>
              <a:ext uri="{FF2B5EF4-FFF2-40B4-BE49-F238E27FC236}">
                <a16:creationId xmlns:a16="http://schemas.microsoft.com/office/drawing/2014/main" id="{71059171-B23E-E4ED-8660-D2AC665CCCC7}"/>
              </a:ext>
            </a:extLst>
          </p:cNvPr>
          <p:cNvSpPr>
            <a:spLocks noGrp="1"/>
          </p:cNvSpPr>
          <p:nvPr>
            <p:ph type="body" sz="quarter" idx="11"/>
          </p:nvPr>
        </p:nvSpPr>
        <p:spPr>
          <a:xfrm>
            <a:off x="3207021" y="2341180"/>
            <a:ext cx="5777958" cy="2175641"/>
          </a:xfrm>
          <a:prstGeom prst="rect">
            <a:avLst/>
          </a:prstGeom>
        </p:spPr>
        <p:txBody>
          <a:bodyPr anchor="ctr"/>
          <a:lstStyle>
            <a:lvl1pPr marL="0" indent="0" algn="ctr">
              <a:buNone/>
              <a:defRPr sz="2200" b="1">
                <a:solidFill>
                  <a:schemeClr val="accent1"/>
                </a:solidFill>
              </a:defRPr>
            </a:lvl1pPr>
            <a:lvl2pPr marL="457200" indent="0" algn="ctr">
              <a:buNone/>
              <a:defRPr sz="2200" b="1">
                <a:solidFill>
                  <a:schemeClr val="accent1"/>
                </a:solidFill>
              </a:defRPr>
            </a:lvl2pPr>
            <a:lvl3pPr marL="914400" indent="0" algn="ctr">
              <a:buNone/>
              <a:defRPr sz="2200" b="1">
                <a:solidFill>
                  <a:schemeClr val="accent1"/>
                </a:solidFill>
              </a:defRPr>
            </a:lvl3pPr>
            <a:lvl4pPr marL="1371600" indent="0" algn="ctr">
              <a:buNone/>
              <a:defRPr sz="2200" b="1">
                <a:solidFill>
                  <a:schemeClr val="accent1"/>
                </a:solidFill>
              </a:defRPr>
            </a:lvl4pPr>
            <a:lvl5pPr marL="1828800" indent="0" algn="ctr">
              <a:buNone/>
              <a:defRPr sz="2200" b="1">
                <a:solidFill>
                  <a:schemeClr val="accent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2" name="CasellaDiTesto 11">
            <a:extLst>
              <a:ext uri="{FF2B5EF4-FFF2-40B4-BE49-F238E27FC236}">
                <a16:creationId xmlns:a16="http://schemas.microsoft.com/office/drawing/2014/main" id="{1E1536CC-C10D-FBD2-87FA-738B1BF597C7}"/>
              </a:ext>
            </a:extLst>
          </p:cNvPr>
          <p:cNvSpPr txBox="1"/>
          <p:nvPr userDrawn="1"/>
        </p:nvSpPr>
        <p:spPr>
          <a:xfrm>
            <a:off x="236390" y="6041167"/>
            <a:ext cx="6099716" cy="523220"/>
          </a:xfrm>
          <a:prstGeom prst="rect">
            <a:avLst/>
          </a:prstGeom>
          <a:noFill/>
        </p:spPr>
        <p:txBody>
          <a:bodyPr wrap="square">
            <a:spAutoFit/>
          </a:bodyPr>
          <a:lstStyle/>
          <a:p>
            <a:r>
              <a:rPr lang="en-US" sz="1400" b="1"/>
              <a:t>Global AIDS Update Report</a:t>
            </a:r>
          </a:p>
          <a:p>
            <a:endParaRPr lang="en-GB" sz="1400"/>
          </a:p>
        </p:txBody>
      </p:sp>
    </p:spTree>
    <p:extLst>
      <p:ext uri="{BB962C8B-B14F-4D97-AF65-F5344CB8AC3E}">
        <p14:creationId xmlns:p14="http://schemas.microsoft.com/office/powerpoint/2010/main" val="194368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opening">
    <p:bg>
      <p:bgPr>
        <a:solidFill>
          <a:schemeClr val="bg1"/>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0F9D223-8DEA-D389-1212-99C8A4A2D9A9}"/>
              </a:ext>
            </a:extLst>
          </p:cNvPr>
          <p:cNvPicPr>
            <a:picLocks noChangeAspect="1"/>
          </p:cNvPicPr>
          <p:nvPr userDrawn="1"/>
        </p:nvPicPr>
        <p:blipFill rotWithShape="1">
          <a:blip r:embed="rId2"/>
          <a:srcRect t="1466" r="259" b="40"/>
          <a:stretch/>
        </p:blipFill>
        <p:spPr>
          <a:xfrm>
            <a:off x="-144378" y="0"/>
            <a:ext cx="12336378" cy="6858000"/>
          </a:xfrm>
          <a:prstGeom prst="rect">
            <a:avLst/>
          </a:prstGeom>
        </p:spPr>
      </p:pic>
      <p:sp>
        <p:nvSpPr>
          <p:cNvPr id="16" name="Segnaposto testo 13">
            <a:extLst>
              <a:ext uri="{FF2B5EF4-FFF2-40B4-BE49-F238E27FC236}">
                <a16:creationId xmlns:a16="http://schemas.microsoft.com/office/drawing/2014/main" id="{9E977F00-65DA-1BD7-89D4-A6C4C18CC1E6}"/>
              </a:ext>
            </a:extLst>
          </p:cNvPr>
          <p:cNvSpPr>
            <a:spLocks noGrp="1"/>
          </p:cNvSpPr>
          <p:nvPr>
            <p:ph type="body" sz="quarter" idx="13"/>
          </p:nvPr>
        </p:nvSpPr>
        <p:spPr>
          <a:xfrm>
            <a:off x="346075" y="2853887"/>
            <a:ext cx="7244896" cy="1150226"/>
          </a:xfrm>
          <a:prstGeom prst="rect">
            <a:avLst/>
          </a:prstGeom>
        </p:spPr>
        <p:txBody>
          <a:bodyPr anchor="ctr"/>
          <a:lstStyle>
            <a:lvl1pPr marL="0" indent="0">
              <a:lnSpc>
                <a:spcPts val="6800"/>
              </a:lnSpc>
              <a:buFontTx/>
              <a:buNone/>
              <a:defRPr sz="8000" b="1">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8000" b="1">
                <a:solidFill>
                  <a:schemeClr val="tx1"/>
                </a:solidFill>
                <a:latin typeface="Arial" panose="020B0604020202020204" pitchFamily="34" charset="0"/>
                <a:cs typeface="Arial" panose="020B0604020202020204" pitchFamily="34" charset="0"/>
              </a:defRPr>
            </a:lvl2pPr>
            <a:lvl3pPr marL="914400" indent="0">
              <a:lnSpc>
                <a:spcPts val="6800"/>
              </a:lnSpc>
              <a:buFontTx/>
              <a:buNone/>
              <a:defRPr sz="8000" b="1">
                <a:solidFill>
                  <a:schemeClr val="tx1"/>
                </a:solidFill>
                <a:latin typeface="Arial" panose="020B0604020202020204" pitchFamily="34" charset="0"/>
                <a:cs typeface="Arial" panose="020B0604020202020204" pitchFamily="34" charset="0"/>
              </a:defRPr>
            </a:lvl3pPr>
            <a:lvl4pPr marL="1371600" indent="0">
              <a:lnSpc>
                <a:spcPts val="6800"/>
              </a:lnSpc>
              <a:buFontTx/>
              <a:buNone/>
              <a:defRPr sz="8000" b="1">
                <a:solidFill>
                  <a:schemeClr val="tx1"/>
                </a:solidFill>
                <a:latin typeface="Arial" panose="020B0604020202020204" pitchFamily="34" charset="0"/>
                <a:cs typeface="Arial" panose="020B0604020202020204" pitchFamily="34" charset="0"/>
              </a:defRPr>
            </a:lvl4pPr>
            <a:lvl5pPr marL="1828800" indent="0">
              <a:lnSpc>
                <a:spcPts val="6800"/>
              </a:lnSpc>
              <a:buFontTx/>
              <a:buNone/>
              <a:defRPr sz="80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7" name="Segnaposto testo 7">
            <a:extLst>
              <a:ext uri="{FF2B5EF4-FFF2-40B4-BE49-F238E27FC236}">
                <a16:creationId xmlns:a16="http://schemas.microsoft.com/office/drawing/2014/main" id="{088B88EB-98DC-0F0B-938F-1C9C0229F53C}"/>
              </a:ext>
            </a:extLst>
          </p:cNvPr>
          <p:cNvSpPr>
            <a:spLocks noGrp="1"/>
          </p:cNvSpPr>
          <p:nvPr>
            <p:ph type="body" sz="quarter" idx="11"/>
          </p:nvPr>
        </p:nvSpPr>
        <p:spPr>
          <a:xfrm>
            <a:off x="7590971" y="2341180"/>
            <a:ext cx="4254954" cy="2175641"/>
          </a:xfrm>
          <a:prstGeom prst="rect">
            <a:avLst/>
          </a:prstGeom>
        </p:spPr>
        <p:txBody>
          <a:bodyPr anchor="ctr"/>
          <a:lstStyle>
            <a:lvl1pPr marL="285750" indent="-285750" algn="l">
              <a:buFont typeface="Font di sistema regolare"/>
              <a:buChar char="→"/>
              <a:defRPr sz="2200" b="1">
                <a:solidFill>
                  <a:schemeClr val="tx1"/>
                </a:solidFill>
              </a:defRPr>
            </a:lvl1pPr>
            <a:lvl2pPr marL="742950" indent="-285750" algn="l">
              <a:buFont typeface="Font di sistema regolare"/>
              <a:buChar char="→"/>
              <a:defRPr sz="2200" b="1">
                <a:solidFill>
                  <a:schemeClr val="tx1"/>
                </a:solidFill>
              </a:defRPr>
            </a:lvl2pPr>
            <a:lvl3pPr marL="1200150" indent="-285750" algn="l">
              <a:buFont typeface="Font di sistema regolare"/>
              <a:buChar char="→"/>
              <a:defRPr sz="2200" b="1">
                <a:solidFill>
                  <a:schemeClr val="tx1"/>
                </a:solidFill>
              </a:defRPr>
            </a:lvl3pPr>
            <a:lvl4pPr marL="1657350" indent="-285750" algn="l">
              <a:buFont typeface="Font di sistema regolare"/>
              <a:buChar char="→"/>
              <a:defRPr sz="2200" b="1">
                <a:solidFill>
                  <a:schemeClr val="tx1"/>
                </a:solidFill>
              </a:defRPr>
            </a:lvl4pPr>
            <a:lvl5pPr marL="2114550" indent="-285750" algn="l">
              <a:buFont typeface="Font di sistema regolare"/>
              <a:buChar char="→"/>
              <a:defRPr sz="2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8" name="Freccia destra 17">
            <a:extLst>
              <a:ext uri="{FF2B5EF4-FFF2-40B4-BE49-F238E27FC236}">
                <a16:creationId xmlns:a16="http://schemas.microsoft.com/office/drawing/2014/main" id="{FE9C8FE0-23A5-EB26-1D47-C2B84078124B}"/>
              </a:ext>
            </a:extLst>
          </p:cNvPr>
          <p:cNvSpPr/>
          <p:nvPr userDrawn="1"/>
        </p:nvSpPr>
        <p:spPr>
          <a:xfrm>
            <a:off x="6767863" y="6434414"/>
            <a:ext cx="144552" cy="14041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asellaDiTesto 18">
            <a:extLst>
              <a:ext uri="{FF2B5EF4-FFF2-40B4-BE49-F238E27FC236}">
                <a16:creationId xmlns:a16="http://schemas.microsoft.com/office/drawing/2014/main" id="{33B384DB-7538-B715-00F2-25B3DB23E43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solidFill>
              </a:rPr>
              <a:t> Global AIDS Update Report         </a:t>
            </a:r>
            <a:fld id="{00000000-1234-1234-1234-123412341234}" type="slidenum">
              <a:rPr lang="en-US" sz="1000" b="1" smtClean="0">
                <a:solidFill>
                  <a:schemeClr val="tx1"/>
                </a:solidFill>
              </a:rPr>
              <a:pPr algn="ctr"/>
              <a:t>‹#›</a:t>
            </a:fld>
            <a:endParaRPr lang="en-US" sz="1000" b="1">
              <a:solidFill>
                <a:schemeClr val="tx1"/>
              </a:solidFill>
            </a:endParaRPr>
          </a:p>
        </p:txBody>
      </p:sp>
    </p:spTree>
    <p:extLst>
      <p:ext uri="{BB962C8B-B14F-4D97-AF65-F5344CB8AC3E}">
        <p14:creationId xmlns:p14="http://schemas.microsoft.com/office/powerpoint/2010/main" val="2575707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Text +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0"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7116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3" y="2349069"/>
            <a:ext cx="7897812" cy="3956478"/>
          </a:xfrm>
          <a:prstGeom prst="rect">
            <a:avLst/>
          </a:prstGeom>
        </p:spPr>
        <p:txBody>
          <a:bodyPr/>
          <a:lstStyle/>
          <a:p>
            <a:endParaRPr lang="en-GB"/>
          </a:p>
        </p:txBody>
      </p:sp>
      <p:sp>
        <p:nvSpPr>
          <p:cNvPr id="19" name="Freccia destra 18">
            <a:extLst>
              <a:ext uri="{FF2B5EF4-FFF2-40B4-BE49-F238E27FC236}">
                <a16:creationId xmlns:a16="http://schemas.microsoft.com/office/drawing/2014/main" id="{89BA6851-6F4F-8C6E-AD11-CAD540BD1360}"/>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2AE6ECA4-75DF-001F-3427-99F43151B612}"/>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pic>
        <p:nvPicPr>
          <p:cNvPr id="2" name="Picture 1" descr="A drawing of a person&#10;&#10;Description automatically generated">
            <a:extLst>
              <a:ext uri="{FF2B5EF4-FFF2-40B4-BE49-F238E27FC236}">
                <a16:creationId xmlns:a16="http://schemas.microsoft.com/office/drawing/2014/main" id="{CD41268B-9529-5CA2-70EE-5457AB5162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34" y="192767"/>
            <a:ext cx="2002842" cy="297157"/>
          </a:xfrm>
          <a:prstGeom prst="rect">
            <a:avLst/>
          </a:prstGeom>
        </p:spPr>
      </p:pic>
    </p:spTree>
    <p:extLst>
      <p:ext uri="{BB962C8B-B14F-4D97-AF65-F5344CB8AC3E}">
        <p14:creationId xmlns:p14="http://schemas.microsoft.com/office/powerpoint/2010/main" val="209300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 02">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66D0FAF-0094-AF50-34F5-685BA1B6ADB6}"/>
              </a:ext>
            </a:extLst>
          </p:cNvPr>
          <p:cNvPicPr>
            <a:picLocks noChangeAspect="1"/>
          </p:cNvPicPr>
          <p:nvPr userDrawn="1"/>
        </p:nvPicPr>
        <p:blipFill>
          <a:blip r:embed="rId2"/>
          <a:srcRect/>
          <a:stretch/>
        </p:blipFill>
        <p:spPr>
          <a:xfrm>
            <a:off x="25561" y="-112"/>
            <a:ext cx="12151950" cy="6845741"/>
          </a:xfrm>
          <a:prstGeom prst="rect">
            <a:avLst/>
          </a:prstGeom>
        </p:spPr>
      </p:pic>
      <p:pic>
        <p:nvPicPr>
          <p:cNvPr id="10" name="Picture 1" descr="A drawing of a person&#10;&#10;Description automatically generated">
            <a:extLst>
              <a:ext uri="{FF2B5EF4-FFF2-40B4-BE49-F238E27FC236}">
                <a16:creationId xmlns:a16="http://schemas.microsoft.com/office/drawing/2014/main" id="{A856DAC3-910C-8A3F-791D-468571369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6658" y="6242581"/>
            <a:ext cx="2002842" cy="297157"/>
          </a:xfrm>
          <a:prstGeom prst="rect">
            <a:avLst/>
          </a:prstGeom>
        </p:spPr>
      </p:pic>
      <p:sp>
        <p:nvSpPr>
          <p:cNvPr id="4" name="Segnaposto testo 2">
            <a:extLst>
              <a:ext uri="{FF2B5EF4-FFF2-40B4-BE49-F238E27FC236}">
                <a16:creationId xmlns:a16="http://schemas.microsoft.com/office/drawing/2014/main" id="{B157E80E-15A2-E3B6-4B68-9E140DD05080}"/>
              </a:ext>
            </a:extLst>
          </p:cNvPr>
          <p:cNvSpPr>
            <a:spLocks noGrp="1"/>
          </p:cNvSpPr>
          <p:nvPr>
            <p:ph type="body" sz="quarter" idx="10"/>
          </p:nvPr>
        </p:nvSpPr>
        <p:spPr>
          <a:xfrm>
            <a:off x="7795846" y="3131843"/>
            <a:ext cx="3983654" cy="297157"/>
          </a:xfrm>
          <a:prstGeom prst="rect">
            <a:avLst/>
          </a:prstGeom>
        </p:spPr>
        <p:txBody>
          <a:bodyPr/>
          <a:lstStyle>
            <a:lvl1pPr marL="0" indent="0">
              <a:buNone/>
              <a:defRPr sz="2200" b="1"/>
            </a:lvl1pPr>
            <a:lvl2pPr marL="457200" indent="0">
              <a:buNone/>
              <a:defRPr sz="2200" b="1"/>
            </a:lvl2pPr>
            <a:lvl3pPr marL="914400" indent="0">
              <a:buNone/>
              <a:defRPr sz="2200" b="1"/>
            </a:lvl3pPr>
            <a:lvl4pPr marL="1371600" indent="0">
              <a:buNone/>
              <a:defRPr sz="2200" b="1"/>
            </a:lvl4pPr>
            <a:lvl5pPr marL="1828800" indent="0">
              <a:buNone/>
              <a:defRPr sz="2200" b="1"/>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2">
            <a:extLst>
              <a:ext uri="{FF2B5EF4-FFF2-40B4-BE49-F238E27FC236}">
                <a16:creationId xmlns:a16="http://schemas.microsoft.com/office/drawing/2014/main" id="{8DF18D73-6F63-718A-2A06-C55BE69CA7D9}"/>
              </a:ext>
            </a:extLst>
          </p:cNvPr>
          <p:cNvSpPr>
            <a:spLocks noGrp="1"/>
          </p:cNvSpPr>
          <p:nvPr>
            <p:ph type="body" sz="quarter" idx="11"/>
          </p:nvPr>
        </p:nvSpPr>
        <p:spPr>
          <a:xfrm>
            <a:off x="7795846" y="3413198"/>
            <a:ext cx="3983654" cy="297157"/>
          </a:xfrm>
          <a:prstGeom prst="rect">
            <a:avLst/>
          </a:prstGeom>
        </p:spPr>
        <p:txBody>
          <a:bodyPr/>
          <a:lstStyle>
            <a:lvl1pPr marL="0" indent="0">
              <a:buNone/>
              <a:defRPr sz="2200" b="0"/>
            </a:lvl1pPr>
            <a:lvl2pPr marL="457200" indent="0">
              <a:buNone/>
              <a:defRPr sz="2200" b="0"/>
            </a:lvl2pPr>
            <a:lvl3pPr marL="914400" indent="0">
              <a:buNone/>
              <a:defRPr sz="2200" b="0"/>
            </a:lvl3pPr>
            <a:lvl4pPr marL="1371600" indent="0">
              <a:buNone/>
              <a:defRPr sz="2200" b="0"/>
            </a:lvl4pPr>
            <a:lvl5pPr marL="1828800" indent="0">
              <a:buNone/>
              <a:defRPr sz="2200" b="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3" name="Segnaposto testo 13">
            <a:extLst>
              <a:ext uri="{FF2B5EF4-FFF2-40B4-BE49-F238E27FC236}">
                <a16:creationId xmlns:a16="http://schemas.microsoft.com/office/drawing/2014/main" id="{B9C5287C-6B8C-CD05-0A8E-F22C5CDB50AC}"/>
              </a:ext>
            </a:extLst>
          </p:cNvPr>
          <p:cNvSpPr>
            <a:spLocks noGrp="1"/>
          </p:cNvSpPr>
          <p:nvPr>
            <p:ph type="body" sz="quarter" idx="13" hasCustomPrompt="1"/>
          </p:nvPr>
        </p:nvSpPr>
        <p:spPr>
          <a:xfrm>
            <a:off x="346075" y="274810"/>
            <a:ext cx="7244896" cy="1150226"/>
          </a:xfrm>
          <a:prstGeom prst="rect">
            <a:avLst/>
          </a:prstGeom>
        </p:spPr>
        <p:txBody>
          <a:bodyPr lIns="0" tIns="0" rIns="0" bIns="0" anchor="t"/>
          <a:lstStyle>
            <a:lvl1pPr marL="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1pPr>
            <a:lvl2pPr marL="4572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2pPr>
            <a:lvl3pPr marL="9144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3pPr>
            <a:lvl4pPr marL="13716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4pPr>
            <a:lvl5pPr marL="18288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9" name="Segnaposto testo 13">
            <a:extLst>
              <a:ext uri="{FF2B5EF4-FFF2-40B4-BE49-F238E27FC236}">
                <a16:creationId xmlns:a16="http://schemas.microsoft.com/office/drawing/2014/main" id="{64739857-DFF8-0790-112C-AD348896633B}"/>
              </a:ext>
            </a:extLst>
          </p:cNvPr>
          <p:cNvSpPr>
            <a:spLocks noGrp="1"/>
          </p:cNvSpPr>
          <p:nvPr>
            <p:ph type="body" sz="quarter" idx="14" hasCustomPrompt="1"/>
          </p:nvPr>
        </p:nvSpPr>
        <p:spPr>
          <a:xfrm>
            <a:off x="346075" y="5401982"/>
            <a:ext cx="7244896" cy="1150226"/>
          </a:xfrm>
          <a:prstGeom prst="rect">
            <a:avLst/>
          </a:prstGeom>
        </p:spPr>
        <p:txBody>
          <a:bodyPr lIns="0" tIns="0" rIns="0" bIns="0" anchor="t"/>
          <a:lstStyle>
            <a:lvl1pPr marL="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1pPr>
            <a:lvl2pPr marL="4572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2pPr>
            <a:lvl3pPr marL="9144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3pPr>
            <a:lvl4pPr marL="13716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4pPr>
            <a:lvl5pPr marL="1828800" indent="0">
              <a:lnSpc>
                <a:spcPts val="5000"/>
              </a:lnSpc>
              <a:buFontTx/>
              <a:buNone/>
              <a:defRPr sz="5000" b="1" i="0">
                <a:solidFill>
                  <a:schemeClr val="tx1"/>
                </a:solidFill>
                <a:latin typeface="Arial Black" panose="020B0604020202020204" pitchFamily="34" charset="0"/>
                <a:cs typeface="Arial Black"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06931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Key 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a:spLocks noGrp="1" noRot="1" noMove="1" noResize="1" noEditPoints="1" noAdjustHandles="1" noChangeArrowheads="1" noChangeShapeType="1"/>
          </p:cNvSpPr>
          <p:nvPr userDrawn="1"/>
        </p:nvSpPr>
        <p:spPr>
          <a:xfrm>
            <a:off x="0" y="1"/>
            <a:ext cx="12230822"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bg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bg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bg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bg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bg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ttangolo 6">
            <a:extLst>
              <a:ext uri="{FF2B5EF4-FFF2-40B4-BE49-F238E27FC236}">
                <a16:creationId xmlns:a16="http://schemas.microsoft.com/office/drawing/2014/main" id="{2A8F9F04-F7FA-75E5-83D5-92CA4D10100F}"/>
              </a:ext>
            </a:extLst>
          </p:cNvPr>
          <p:cNvSpPr>
            <a:spLocks noChangeAspect="1"/>
          </p:cNvSpPr>
          <p:nvPr userDrawn="1"/>
        </p:nvSpPr>
        <p:spPr>
          <a:xfrm>
            <a:off x="11305925" y="858950"/>
            <a:ext cx="540000" cy="54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Segnaposto testo 13">
            <a:extLst>
              <a:ext uri="{FF2B5EF4-FFF2-40B4-BE49-F238E27FC236}">
                <a16:creationId xmlns:a16="http://schemas.microsoft.com/office/drawing/2014/main" id="{D0538788-5291-7EA4-7849-FDD1791D42D1}"/>
              </a:ext>
            </a:extLst>
          </p:cNvPr>
          <p:cNvSpPr>
            <a:spLocks noGrp="1"/>
          </p:cNvSpPr>
          <p:nvPr>
            <p:ph type="body" sz="quarter" idx="14"/>
          </p:nvPr>
        </p:nvSpPr>
        <p:spPr>
          <a:xfrm>
            <a:off x="346075" y="1989364"/>
            <a:ext cx="9352800" cy="1150226"/>
          </a:xfrm>
          <a:prstGeom prst="rect">
            <a:avLst/>
          </a:prstGeom>
        </p:spPr>
        <p:txBody>
          <a:bodyPr/>
          <a:lstStyle>
            <a:lvl1pPr marL="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1pPr>
            <a:lvl2pPr marL="4572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2pPr>
            <a:lvl3pPr marL="9144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3pPr>
            <a:lvl4pPr marL="13716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4pPr>
            <a:lvl5pPr marL="1828800" indent="0">
              <a:lnSpc>
                <a:spcPts val="3080"/>
              </a:lnSpc>
              <a:buFontTx/>
              <a:buNone/>
              <a:defRPr lang="en-GB" sz="2400" b="1" kern="1200" dirty="0">
                <a:solidFill>
                  <a:srgbClr val="000000"/>
                </a:solidFill>
                <a:highlight>
                  <a:srgbClr val="FFFFFF"/>
                </a:highlight>
                <a:latin typeface="Arial" panose="020B0604020202020204" pitchFamily="34" charset="0"/>
                <a:ea typeface="+mj-ea"/>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1" name="Segnaposto testo 7">
            <a:extLst>
              <a:ext uri="{FF2B5EF4-FFF2-40B4-BE49-F238E27FC236}">
                <a16:creationId xmlns:a16="http://schemas.microsoft.com/office/drawing/2014/main" id="{17D92669-F7CB-68C2-B966-942E1135DE3B}"/>
              </a:ext>
            </a:extLst>
          </p:cNvPr>
          <p:cNvSpPr>
            <a:spLocks noGrp="1"/>
          </p:cNvSpPr>
          <p:nvPr>
            <p:ph type="body" sz="quarter" idx="15"/>
          </p:nvPr>
        </p:nvSpPr>
        <p:spPr>
          <a:xfrm>
            <a:off x="6403253" y="3426278"/>
            <a:ext cx="5454917" cy="2157104"/>
          </a:xfrm>
          <a:prstGeom prst="rect">
            <a:avLst/>
          </a:prstGeom>
          <a:ln w="19050">
            <a:noFill/>
          </a:ln>
        </p:spPr>
        <p:txBody>
          <a:bodyPr lIns="90000" tIns="90000" bIns="90000"/>
          <a:lstStyle>
            <a:lvl1pPr marL="285750" indent="-285750">
              <a:lnSpc>
                <a:spcPct val="100000"/>
              </a:lnSpc>
              <a:buClr>
                <a:schemeClr val="bg1"/>
              </a:buClr>
              <a:buFont typeface="Font di sistema regolare"/>
              <a:buChar char="→"/>
              <a:defRPr sz="1600">
                <a:solidFill>
                  <a:schemeClr val="tx1"/>
                </a:solidFill>
              </a:defRPr>
            </a:lvl1pPr>
            <a:lvl2pPr marL="742950" indent="-285750">
              <a:lnSpc>
                <a:spcPct val="100000"/>
              </a:lnSpc>
              <a:buClr>
                <a:schemeClr val="bg1"/>
              </a:buClr>
              <a:buFont typeface="Font di sistema regolare"/>
              <a:buChar char="→"/>
              <a:defRPr sz="1600">
                <a:solidFill>
                  <a:schemeClr val="tx1"/>
                </a:solidFill>
              </a:defRPr>
            </a:lvl2pPr>
            <a:lvl3pPr marL="1200150" indent="-285750">
              <a:lnSpc>
                <a:spcPct val="100000"/>
              </a:lnSpc>
              <a:buClr>
                <a:schemeClr val="bg1"/>
              </a:buClr>
              <a:buFont typeface="Font di sistema regolare"/>
              <a:buChar char="→"/>
              <a:defRPr sz="1600">
                <a:solidFill>
                  <a:schemeClr val="tx1"/>
                </a:solidFill>
              </a:defRPr>
            </a:lvl3pPr>
            <a:lvl4pPr marL="1657350" indent="-285750">
              <a:lnSpc>
                <a:spcPct val="100000"/>
              </a:lnSpc>
              <a:buClr>
                <a:schemeClr val="bg1"/>
              </a:buClr>
              <a:buFont typeface="Font di sistema regolare"/>
              <a:buChar char="→"/>
              <a:defRPr sz="1600">
                <a:solidFill>
                  <a:schemeClr val="tx1"/>
                </a:solidFill>
              </a:defRPr>
            </a:lvl4pPr>
            <a:lvl5pPr marL="2114550" indent="-285750">
              <a:lnSpc>
                <a:spcPct val="100000"/>
              </a:lnSpc>
              <a:buClr>
                <a:schemeClr val="bg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2" name="Segnaposto testo 7">
            <a:extLst>
              <a:ext uri="{FF2B5EF4-FFF2-40B4-BE49-F238E27FC236}">
                <a16:creationId xmlns:a16="http://schemas.microsoft.com/office/drawing/2014/main" id="{899B194E-9AB9-C76C-2729-E3C794FDCA4B}"/>
              </a:ext>
            </a:extLst>
          </p:cNvPr>
          <p:cNvSpPr>
            <a:spLocks noGrp="1"/>
          </p:cNvSpPr>
          <p:nvPr>
            <p:ph type="body" sz="quarter" idx="16"/>
          </p:nvPr>
        </p:nvSpPr>
        <p:spPr>
          <a:xfrm>
            <a:off x="350796" y="3426278"/>
            <a:ext cx="5454917" cy="2157104"/>
          </a:xfrm>
          <a:prstGeom prst="rect">
            <a:avLst/>
          </a:prstGeom>
          <a:ln w="19050">
            <a:noFill/>
          </a:ln>
        </p:spPr>
        <p:txBody>
          <a:bodyPr lIns="90000" tIns="90000" bIns="90000"/>
          <a:lstStyle>
            <a:lvl1pPr marL="285750" indent="-285750">
              <a:lnSpc>
                <a:spcPct val="100000"/>
              </a:lnSpc>
              <a:buClr>
                <a:schemeClr val="bg1"/>
              </a:buClr>
              <a:buFont typeface="Font di sistema regolare"/>
              <a:buChar char="→"/>
              <a:defRPr sz="1600">
                <a:solidFill>
                  <a:schemeClr val="tx1"/>
                </a:solidFill>
              </a:defRPr>
            </a:lvl1pPr>
            <a:lvl2pPr marL="742950" indent="-285750">
              <a:lnSpc>
                <a:spcPct val="100000"/>
              </a:lnSpc>
              <a:buClr>
                <a:schemeClr val="bg1"/>
              </a:buClr>
              <a:buFont typeface="Font di sistema regolare"/>
              <a:buChar char="→"/>
              <a:defRPr sz="1600">
                <a:solidFill>
                  <a:schemeClr val="tx1"/>
                </a:solidFill>
              </a:defRPr>
            </a:lvl2pPr>
            <a:lvl3pPr marL="1200150" indent="-285750">
              <a:lnSpc>
                <a:spcPct val="100000"/>
              </a:lnSpc>
              <a:buClr>
                <a:schemeClr val="bg1"/>
              </a:buClr>
              <a:buFont typeface="Font di sistema regolare"/>
              <a:buChar char="→"/>
              <a:defRPr sz="1600">
                <a:solidFill>
                  <a:schemeClr val="tx1"/>
                </a:solidFill>
              </a:defRPr>
            </a:lvl3pPr>
            <a:lvl4pPr marL="1657350" indent="-285750">
              <a:lnSpc>
                <a:spcPct val="100000"/>
              </a:lnSpc>
              <a:buClr>
                <a:schemeClr val="bg1"/>
              </a:buClr>
              <a:buFont typeface="Font di sistema regolare"/>
              <a:buChar char="→"/>
              <a:defRPr sz="1600">
                <a:solidFill>
                  <a:schemeClr val="tx1"/>
                </a:solidFill>
              </a:defRPr>
            </a:lvl4pPr>
            <a:lvl5pPr marL="2114550" indent="-285750">
              <a:lnSpc>
                <a:spcPct val="100000"/>
              </a:lnSpc>
              <a:buClr>
                <a:schemeClr val="bg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9" name="Freccia destra 18">
            <a:extLst>
              <a:ext uri="{FF2B5EF4-FFF2-40B4-BE49-F238E27FC236}">
                <a16:creationId xmlns:a16="http://schemas.microsoft.com/office/drawing/2014/main" id="{3674D702-C2C4-2EFD-A0D5-5A48AC3E5344}"/>
              </a:ext>
            </a:extLst>
          </p:cNvPr>
          <p:cNvSpPr/>
          <p:nvPr userDrawn="1"/>
        </p:nvSpPr>
        <p:spPr>
          <a:xfrm>
            <a:off x="6767863" y="6434414"/>
            <a:ext cx="144552" cy="14041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CasellaDiTesto 19">
            <a:extLst>
              <a:ext uri="{FF2B5EF4-FFF2-40B4-BE49-F238E27FC236}">
                <a16:creationId xmlns:a16="http://schemas.microsoft.com/office/drawing/2014/main" id="{F7E62239-E2A7-2C05-1AF3-BF108D76D6CC}"/>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bg1"/>
                </a:solidFill>
              </a:rPr>
              <a:t> Global AIDS Update Report         </a:t>
            </a:r>
            <a:fld id="{00000000-1234-1234-1234-123412341234}" type="slidenum">
              <a:rPr lang="en-US" sz="1000" b="1" smtClean="0">
                <a:solidFill>
                  <a:schemeClr val="bg1"/>
                </a:solidFill>
              </a:rPr>
              <a:pPr algn="ctr"/>
              <a:t>‹#›</a:t>
            </a:fld>
            <a:endParaRPr lang="en-US" sz="1000" b="1">
              <a:solidFill>
                <a:schemeClr val="bg1"/>
              </a:solidFill>
            </a:endParaRPr>
          </a:p>
        </p:txBody>
      </p:sp>
      <p:sp>
        <p:nvSpPr>
          <p:cNvPr id="22" name="Segnaposto testo 7">
            <a:extLst>
              <a:ext uri="{FF2B5EF4-FFF2-40B4-BE49-F238E27FC236}">
                <a16:creationId xmlns:a16="http://schemas.microsoft.com/office/drawing/2014/main" id="{61DAE274-9F91-63A1-D041-BC5D515A4272}"/>
              </a:ext>
            </a:extLst>
          </p:cNvPr>
          <p:cNvSpPr>
            <a:spLocks noGrp="1"/>
          </p:cNvSpPr>
          <p:nvPr>
            <p:ph type="body" sz="quarter" idx="17"/>
          </p:nvPr>
        </p:nvSpPr>
        <p:spPr>
          <a:xfrm>
            <a:off x="11305925" y="874147"/>
            <a:ext cx="573042" cy="540000"/>
          </a:xfrm>
          <a:prstGeom prst="rect">
            <a:avLst/>
          </a:prstGeom>
          <a:ln w="19050">
            <a:noFill/>
          </a:ln>
        </p:spPr>
        <p:txBody>
          <a:bodyPr lIns="90000" tIns="90000" bIns="90000" anchor="ctr"/>
          <a:lstStyle>
            <a:lvl1pPr marL="0" indent="0" algn="ctr">
              <a:lnSpc>
                <a:spcPct val="100000"/>
              </a:lnSpc>
              <a:buClr>
                <a:schemeClr val="bg1"/>
              </a:buClr>
              <a:buFont typeface="Font di sistema regolare"/>
              <a:buNone/>
              <a:defRPr sz="1200" b="1">
                <a:solidFill>
                  <a:schemeClr val="bg1"/>
                </a:solidFill>
              </a:defRPr>
            </a:lvl1pPr>
            <a:lvl2pPr marL="457200" indent="0" algn="ctr">
              <a:lnSpc>
                <a:spcPct val="100000"/>
              </a:lnSpc>
              <a:buClr>
                <a:schemeClr val="bg1"/>
              </a:buClr>
              <a:buFont typeface="Font di sistema regolare"/>
              <a:buNone/>
              <a:defRPr sz="1200" b="1">
                <a:solidFill>
                  <a:schemeClr val="bg1"/>
                </a:solidFill>
              </a:defRPr>
            </a:lvl2pPr>
            <a:lvl3pPr marL="914400" indent="0" algn="ctr">
              <a:lnSpc>
                <a:spcPct val="100000"/>
              </a:lnSpc>
              <a:buClr>
                <a:schemeClr val="bg1"/>
              </a:buClr>
              <a:buFont typeface="Font di sistema regolare"/>
              <a:buNone/>
              <a:defRPr sz="1200" b="1">
                <a:solidFill>
                  <a:schemeClr val="bg1"/>
                </a:solidFill>
              </a:defRPr>
            </a:lvl3pPr>
            <a:lvl4pPr marL="1371600" indent="0" algn="ctr">
              <a:lnSpc>
                <a:spcPct val="100000"/>
              </a:lnSpc>
              <a:buClr>
                <a:schemeClr val="bg1"/>
              </a:buClr>
              <a:buFont typeface="Font di sistema regolare"/>
              <a:buNone/>
              <a:defRPr sz="1200" b="1">
                <a:solidFill>
                  <a:schemeClr val="bg1"/>
                </a:solidFill>
              </a:defRPr>
            </a:lvl4pPr>
            <a:lvl5pPr marL="1828800" indent="0" algn="ctr">
              <a:lnSpc>
                <a:spcPct val="100000"/>
              </a:lnSpc>
              <a:buClr>
                <a:schemeClr val="bg1"/>
              </a:buClr>
              <a:buFont typeface="Font di sistema regolare"/>
              <a:buNone/>
              <a:defRPr sz="1200" b="1">
                <a:solidFill>
                  <a:schemeClr val="bg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62253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x2Table">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abella 2">
            <a:extLst>
              <a:ext uri="{FF2B5EF4-FFF2-40B4-BE49-F238E27FC236}">
                <a16:creationId xmlns:a16="http://schemas.microsoft.com/office/drawing/2014/main" id="{DDC99B68-2ECA-E57E-32BE-6910B28071CB}"/>
              </a:ext>
            </a:extLst>
          </p:cNvPr>
          <p:cNvSpPr>
            <a:spLocks noGrp="1"/>
          </p:cNvSpPr>
          <p:nvPr>
            <p:ph type="tbl" sz="quarter" idx="15"/>
          </p:nvPr>
        </p:nvSpPr>
        <p:spPr>
          <a:xfrm>
            <a:off x="320676" y="2349069"/>
            <a:ext cx="5390070" cy="3673446"/>
          </a:xfrm>
          <a:prstGeom prst="rect">
            <a:avLst/>
          </a:prstGeom>
        </p:spPr>
        <p:txBody>
          <a:bodyPr/>
          <a:lstStyle/>
          <a:p>
            <a:endParaRPr lang="en-GB"/>
          </a:p>
        </p:txBody>
      </p:sp>
      <p:sp>
        <p:nvSpPr>
          <p:cNvPr id="6" name="Segnaposto tabella 2">
            <a:extLst>
              <a:ext uri="{FF2B5EF4-FFF2-40B4-BE49-F238E27FC236}">
                <a16:creationId xmlns:a16="http://schemas.microsoft.com/office/drawing/2014/main" id="{CDEEF37C-70DD-DBC5-EDAE-70CE4020E9C8}"/>
              </a:ext>
            </a:extLst>
          </p:cNvPr>
          <p:cNvSpPr>
            <a:spLocks noGrp="1"/>
          </p:cNvSpPr>
          <p:nvPr>
            <p:ph type="tbl" sz="quarter" idx="16"/>
          </p:nvPr>
        </p:nvSpPr>
        <p:spPr>
          <a:xfrm>
            <a:off x="6468376" y="2349069"/>
            <a:ext cx="5390070" cy="3673446"/>
          </a:xfrm>
          <a:prstGeom prst="rect">
            <a:avLst/>
          </a:prstGeom>
        </p:spPr>
        <p:txBody>
          <a:bodyPr/>
          <a:lstStyle/>
          <a:p>
            <a:endParaRPr lang="en-GB"/>
          </a:p>
        </p:txBody>
      </p:sp>
      <p:sp>
        <p:nvSpPr>
          <p:cNvPr id="7" name="Rettangolo 6">
            <a:extLst>
              <a:ext uri="{FF2B5EF4-FFF2-40B4-BE49-F238E27FC236}">
                <a16:creationId xmlns:a16="http://schemas.microsoft.com/office/drawing/2014/main" id="{2A8F9F04-F7FA-75E5-83D5-92CA4D10100F}"/>
              </a:ext>
            </a:extLst>
          </p:cNvPr>
          <p:cNvSpPr>
            <a:spLocks noChangeAspect="1"/>
          </p:cNvSpPr>
          <p:nvPr userDrawn="1"/>
        </p:nvSpPr>
        <p:spPr>
          <a:xfrm>
            <a:off x="11305925" y="858950"/>
            <a:ext cx="540000" cy="54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9" name="Freccia destra 8">
            <a:extLst>
              <a:ext uri="{FF2B5EF4-FFF2-40B4-BE49-F238E27FC236}">
                <a16:creationId xmlns:a16="http://schemas.microsoft.com/office/drawing/2014/main" id="{AB35DABC-7EB3-5BE8-8E00-2535AF558556}"/>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0">
            <a:extLst>
              <a:ext uri="{FF2B5EF4-FFF2-40B4-BE49-F238E27FC236}">
                <a16:creationId xmlns:a16="http://schemas.microsoft.com/office/drawing/2014/main" id="{09B353AC-0A0F-A9C6-1EE3-EEE9C84327D5}"/>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
        <p:nvSpPr>
          <p:cNvPr id="19" name="Segnaposto testo 7">
            <a:extLst>
              <a:ext uri="{FF2B5EF4-FFF2-40B4-BE49-F238E27FC236}">
                <a16:creationId xmlns:a16="http://schemas.microsoft.com/office/drawing/2014/main" id="{AE15E0C1-D2E3-B416-8D84-859FDB8A0DD3}"/>
              </a:ext>
            </a:extLst>
          </p:cNvPr>
          <p:cNvSpPr>
            <a:spLocks noGrp="1"/>
          </p:cNvSpPr>
          <p:nvPr>
            <p:ph type="body" sz="quarter" idx="17"/>
          </p:nvPr>
        </p:nvSpPr>
        <p:spPr>
          <a:xfrm>
            <a:off x="11305925" y="874147"/>
            <a:ext cx="573042" cy="540000"/>
          </a:xfrm>
          <a:prstGeom prst="rect">
            <a:avLst/>
          </a:prstGeom>
          <a:ln w="19050">
            <a:noFill/>
          </a:ln>
        </p:spPr>
        <p:txBody>
          <a:bodyPr lIns="90000" tIns="90000" bIns="90000" anchor="ctr"/>
          <a:lstStyle>
            <a:lvl1pPr marL="0" indent="0" algn="ctr">
              <a:lnSpc>
                <a:spcPct val="100000"/>
              </a:lnSpc>
              <a:buClr>
                <a:schemeClr val="bg1"/>
              </a:buClr>
              <a:buFont typeface="Font di sistema regolare"/>
              <a:buNone/>
              <a:defRPr sz="1200" b="1">
                <a:solidFill>
                  <a:schemeClr val="tx1"/>
                </a:solidFill>
              </a:defRPr>
            </a:lvl1pPr>
            <a:lvl2pPr marL="457200" indent="0" algn="ctr">
              <a:lnSpc>
                <a:spcPct val="100000"/>
              </a:lnSpc>
              <a:buClr>
                <a:schemeClr val="bg1"/>
              </a:buClr>
              <a:buFont typeface="Font di sistema regolare"/>
              <a:buNone/>
              <a:defRPr sz="1200" b="1">
                <a:solidFill>
                  <a:schemeClr val="tx1"/>
                </a:solidFill>
              </a:defRPr>
            </a:lvl2pPr>
            <a:lvl3pPr marL="914400" indent="0" algn="ctr">
              <a:lnSpc>
                <a:spcPct val="100000"/>
              </a:lnSpc>
              <a:buClr>
                <a:schemeClr val="bg1"/>
              </a:buClr>
              <a:buFont typeface="Font di sistema regolare"/>
              <a:buNone/>
              <a:defRPr sz="1200" b="1">
                <a:solidFill>
                  <a:schemeClr val="tx1"/>
                </a:solidFill>
              </a:defRPr>
            </a:lvl3pPr>
            <a:lvl4pPr marL="1371600" indent="0" algn="ctr">
              <a:lnSpc>
                <a:spcPct val="100000"/>
              </a:lnSpc>
              <a:buClr>
                <a:schemeClr val="bg1"/>
              </a:buClr>
              <a:buFont typeface="Font di sistema regolare"/>
              <a:buNone/>
              <a:defRPr sz="1200" b="1">
                <a:solidFill>
                  <a:schemeClr val="tx1"/>
                </a:solidFill>
              </a:defRPr>
            </a:lvl4pPr>
            <a:lvl5pPr marL="1828800" indent="0" algn="ctr">
              <a:lnSpc>
                <a:spcPct val="100000"/>
              </a:lnSpc>
              <a:buClr>
                <a:schemeClr val="bg1"/>
              </a:buClr>
              <a:buFont typeface="Font di sistema regolare"/>
              <a:buNone/>
              <a:defRPr sz="1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2" name="Picture 1" descr="A drawing of a person&#10;&#10;Description automatically generated">
            <a:extLst>
              <a:ext uri="{FF2B5EF4-FFF2-40B4-BE49-F238E27FC236}">
                <a16:creationId xmlns:a16="http://schemas.microsoft.com/office/drawing/2014/main" id="{295BA36D-61A6-A5FA-9BB6-A66968E88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0152" y="194375"/>
            <a:ext cx="2002842" cy="297157"/>
          </a:xfrm>
          <a:prstGeom prst="rect">
            <a:avLst/>
          </a:prstGeom>
        </p:spPr>
      </p:pic>
    </p:spTree>
    <p:extLst>
      <p:ext uri="{BB962C8B-B14F-4D97-AF65-F5344CB8AC3E}">
        <p14:creationId xmlns:p14="http://schemas.microsoft.com/office/powerpoint/2010/main" val="79468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Text +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0"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7116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3" y="2349069"/>
            <a:ext cx="7897812" cy="3956478"/>
          </a:xfrm>
          <a:prstGeom prst="rect">
            <a:avLst/>
          </a:prstGeom>
        </p:spPr>
        <p:txBody>
          <a:bodyPr/>
          <a:lstStyle/>
          <a:p>
            <a:endParaRPr lang="en-GB"/>
          </a:p>
        </p:txBody>
      </p:sp>
      <p:sp>
        <p:nvSpPr>
          <p:cNvPr id="19" name="Freccia destra 18">
            <a:extLst>
              <a:ext uri="{FF2B5EF4-FFF2-40B4-BE49-F238E27FC236}">
                <a16:creationId xmlns:a16="http://schemas.microsoft.com/office/drawing/2014/main" id="{89BA6851-6F4F-8C6E-AD11-CAD540BD1360}"/>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2AE6ECA4-75DF-001F-3427-99F43151B612}"/>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pic>
        <p:nvPicPr>
          <p:cNvPr id="3" name="Picture 2" descr="A drawing of a person&#10;&#10;Description automatically generated">
            <a:extLst>
              <a:ext uri="{FF2B5EF4-FFF2-40B4-BE49-F238E27FC236}">
                <a16:creationId xmlns:a16="http://schemas.microsoft.com/office/drawing/2014/main" id="{6E3F0562-AD46-41C0-76D3-7FC33D5B5A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8303" y="221705"/>
            <a:ext cx="2002842" cy="297157"/>
          </a:xfrm>
          <a:prstGeom prst="rect">
            <a:avLst/>
          </a:prstGeom>
        </p:spPr>
      </p:pic>
    </p:spTree>
    <p:extLst>
      <p:ext uri="{BB962C8B-B14F-4D97-AF65-F5344CB8AC3E}">
        <p14:creationId xmlns:p14="http://schemas.microsoft.com/office/powerpoint/2010/main" val="421438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Text + 2x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3490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2" y="2349069"/>
            <a:ext cx="3802409" cy="3956478"/>
          </a:xfrm>
          <a:prstGeom prst="rect">
            <a:avLst/>
          </a:prstGeom>
        </p:spPr>
        <p:txBody>
          <a:bodyPr/>
          <a:lstStyle/>
          <a:p>
            <a:endParaRPr lang="en-GB"/>
          </a:p>
        </p:txBody>
      </p:sp>
      <p:sp>
        <p:nvSpPr>
          <p:cNvPr id="3" name="Segnaposto grafico 15">
            <a:extLst>
              <a:ext uri="{FF2B5EF4-FFF2-40B4-BE49-F238E27FC236}">
                <a16:creationId xmlns:a16="http://schemas.microsoft.com/office/drawing/2014/main" id="{46564914-CA72-B6FF-63C2-6BD25B73BA2C}"/>
              </a:ext>
            </a:extLst>
          </p:cNvPr>
          <p:cNvSpPr>
            <a:spLocks noGrp="1"/>
          </p:cNvSpPr>
          <p:nvPr>
            <p:ph type="chart" sz="quarter" idx="15"/>
          </p:nvPr>
        </p:nvSpPr>
        <p:spPr>
          <a:xfrm>
            <a:off x="8063345" y="2349069"/>
            <a:ext cx="3802410" cy="3956478"/>
          </a:xfrm>
          <a:prstGeom prst="rect">
            <a:avLst/>
          </a:prstGeom>
        </p:spPr>
        <p:txBody>
          <a:bodyPr/>
          <a:lstStyle/>
          <a:p>
            <a:endParaRPr lang="en-GB"/>
          </a:p>
        </p:txBody>
      </p:sp>
      <p:sp>
        <p:nvSpPr>
          <p:cNvPr id="6" name="Freccia destra 5">
            <a:extLst>
              <a:ext uri="{FF2B5EF4-FFF2-40B4-BE49-F238E27FC236}">
                <a16:creationId xmlns:a16="http://schemas.microsoft.com/office/drawing/2014/main" id="{B91E2618-5AD7-CF4C-5A40-D61DB430E011}"/>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F53A6D03-50D2-6F07-BBD1-1A3DFE61D84D}"/>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pic>
        <p:nvPicPr>
          <p:cNvPr id="2" name="Picture 1" descr="A drawing of a person&#10;&#10;Description automatically generated">
            <a:extLst>
              <a:ext uri="{FF2B5EF4-FFF2-40B4-BE49-F238E27FC236}">
                <a16:creationId xmlns:a16="http://schemas.microsoft.com/office/drawing/2014/main" id="{F62F0C43-574D-88A3-35E3-EC90DC97C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4550" y="6426250"/>
            <a:ext cx="2002842" cy="297157"/>
          </a:xfrm>
          <a:prstGeom prst="rect">
            <a:avLst/>
          </a:prstGeom>
        </p:spPr>
      </p:pic>
    </p:spTree>
    <p:extLst>
      <p:ext uri="{BB962C8B-B14F-4D97-AF65-F5344CB8AC3E}">
        <p14:creationId xmlns:p14="http://schemas.microsoft.com/office/powerpoint/2010/main" val="18115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50000"/>
            <a:lum/>
          </a:blip>
          <a:srcRect/>
          <a:stretch>
            <a:fillRect/>
          </a:stretch>
        </a:blipFill>
        <a:effectLst/>
      </p:bgPr>
    </p:bg>
    <p:spTree>
      <p:nvGrpSpPr>
        <p:cNvPr id="1" name=""/>
        <p:cNvGrpSpPr/>
        <p:nvPr/>
      </p:nvGrpSpPr>
      <p:grpSpPr>
        <a:xfrm>
          <a:off x="0" y="0"/>
          <a:ext cx="0" cy="0"/>
          <a:chOff x="0" y="0"/>
          <a:chExt cx="0" cy="0"/>
        </a:xfrm>
      </p:grpSpPr>
      <p:pic>
        <p:nvPicPr>
          <p:cNvPr id="12" name="Picture 1" descr="A drawing of a person&#10;&#10;Description automatically generated">
            <a:extLst>
              <a:ext uri="{FF2B5EF4-FFF2-40B4-BE49-F238E27FC236}">
                <a16:creationId xmlns:a16="http://schemas.microsoft.com/office/drawing/2014/main" id="{AD269488-5525-D433-A715-3925F4568BF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76658" y="6242581"/>
            <a:ext cx="2002842" cy="297157"/>
          </a:xfrm>
          <a:prstGeom prst="rect">
            <a:avLst/>
          </a:prstGeom>
        </p:spPr>
      </p:pic>
    </p:spTree>
    <p:extLst>
      <p:ext uri="{BB962C8B-B14F-4D97-AF65-F5344CB8AC3E}">
        <p14:creationId xmlns:p14="http://schemas.microsoft.com/office/powerpoint/2010/main" val="3169734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64"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8" name="Freccia destra 7">
            <a:extLst>
              <a:ext uri="{FF2B5EF4-FFF2-40B4-BE49-F238E27FC236}">
                <a16:creationId xmlns:a16="http://schemas.microsoft.com/office/drawing/2014/main" id="{3DFB0C68-5EF2-616E-1DA7-4D249B63448D}"/>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a:extLst>
              <a:ext uri="{FF2B5EF4-FFF2-40B4-BE49-F238E27FC236}">
                <a16:creationId xmlns:a16="http://schemas.microsoft.com/office/drawing/2014/main" id="{E2274294-16F1-A787-3F88-69FC5946BD9F}"/>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2267251768"/>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52" r:id="rId3"/>
    <p:sldLayoutId id="2147483653" r:id="rId4"/>
    <p:sldLayoutId id="2147483655" r:id="rId5"/>
    <p:sldLayoutId id="2147483654" r:id="rId6"/>
    <p:sldLayoutId id="2147483656" r:id="rId7"/>
    <p:sldLayoutId id="2147483661" r:id="rId8"/>
    <p:sldLayoutId id="2147483662" r:id="rId9"/>
    <p:sldLayoutId id="2147483659"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hyperlink" Target="https://www.seair.co.in/" TargetMode="External"/><Relationship Id="rId2" Type="http://schemas.openxmlformats.org/officeDocument/2006/relationships/hyperlink" Target="https://aidsinfo.unaids.org/" TargetMode="Externa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7.png"/><Relationship Id="rId2" Type="http://schemas.microsoft.com/office/2018/10/relationships/comments" Target="../comments/modernComment_7FFFF9D4_2E71E44E.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png"/><Relationship Id="rId2" Type="http://schemas.microsoft.com/office/2018/10/relationships/comments" Target="../comments/modernComment_7FFFF9E3_3A0FAEAD.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microsoft.com/office/2018/10/relationships/comments" Target="../comments/modernComment_7FFFF99F_33151E10.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8/10/relationships/comments" Target="../comments/modernComment_7FFFF9A2_EA739EA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AF8976D-FCD1-BBAB-A6D1-F227B23FF536}"/>
              </a:ext>
            </a:extLst>
          </p:cNvPr>
          <p:cNvSpPr>
            <a:spLocks noGrp="1"/>
          </p:cNvSpPr>
          <p:nvPr>
            <p:ph type="body" sz="quarter" idx="10"/>
          </p:nvPr>
        </p:nvSpPr>
        <p:spPr>
          <a:xfrm>
            <a:off x="7659232" y="2981014"/>
            <a:ext cx="4532768" cy="297157"/>
          </a:xfrm>
        </p:spPr>
        <p:txBody>
          <a:bodyPr/>
          <a:lstStyle/>
          <a:p>
            <a:r>
              <a:rPr lang="en-US" sz="2200" b="1">
                <a:latin typeface="+mj-lt"/>
                <a:cs typeface="Arial" panose="020B0604020202020204" pitchFamily="34" charset="0"/>
              </a:rPr>
              <a:t>2024 Global AIDS Update Report </a:t>
            </a:r>
            <a:endParaRPr lang="en-GB"/>
          </a:p>
        </p:txBody>
      </p:sp>
      <p:sp>
        <p:nvSpPr>
          <p:cNvPr id="3" name="Segnaposto testo 2">
            <a:extLst>
              <a:ext uri="{FF2B5EF4-FFF2-40B4-BE49-F238E27FC236}">
                <a16:creationId xmlns:a16="http://schemas.microsoft.com/office/drawing/2014/main" id="{BBCDBB59-62F6-8F14-3B62-89F3885C39C4}"/>
              </a:ext>
            </a:extLst>
          </p:cNvPr>
          <p:cNvSpPr>
            <a:spLocks noGrp="1"/>
          </p:cNvSpPr>
          <p:nvPr>
            <p:ph type="body" sz="quarter" idx="11"/>
          </p:nvPr>
        </p:nvSpPr>
        <p:spPr>
          <a:xfrm>
            <a:off x="7659232" y="3338470"/>
            <a:ext cx="3983654" cy="297157"/>
          </a:xfrm>
        </p:spPr>
        <p:txBody>
          <a:bodyPr/>
          <a:lstStyle/>
          <a:p>
            <a:r>
              <a:rPr lang="en-US">
                <a:latin typeface="+mj-lt"/>
                <a:cs typeface="Arial" panose="020B0604020202020204" pitchFamily="34" charset="0"/>
              </a:rPr>
              <a:t>Slide deck</a:t>
            </a:r>
            <a:endParaRPr lang="en-US" sz="2200">
              <a:latin typeface="+mj-lt"/>
              <a:cs typeface="Arial" panose="020B0604020202020204" pitchFamily="34" charset="0"/>
            </a:endParaRPr>
          </a:p>
          <a:p>
            <a:endParaRPr lang="en-GB"/>
          </a:p>
        </p:txBody>
      </p:sp>
      <p:sp>
        <p:nvSpPr>
          <p:cNvPr id="4" name="Segnaposto testo 3">
            <a:extLst>
              <a:ext uri="{FF2B5EF4-FFF2-40B4-BE49-F238E27FC236}">
                <a16:creationId xmlns:a16="http://schemas.microsoft.com/office/drawing/2014/main" id="{5D9AFD12-A3B1-831B-5E86-00BA6119F74E}"/>
              </a:ext>
            </a:extLst>
          </p:cNvPr>
          <p:cNvSpPr>
            <a:spLocks noGrp="1"/>
          </p:cNvSpPr>
          <p:nvPr>
            <p:ph type="body" sz="quarter" idx="13"/>
          </p:nvPr>
        </p:nvSpPr>
        <p:spPr/>
        <p:txBody>
          <a:bodyPr/>
          <a:lstStyle/>
          <a:p>
            <a:r>
              <a:rPr lang="en-GB"/>
              <a:t>THE URGENCY </a:t>
            </a:r>
            <a:br>
              <a:rPr lang="en-GB"/>
            </a:br>
            <a:r>
              <a:rPr lang="en-GB"/>
              <a:t>OF NOW</a:t>
            </a:r>
          </a:p>
        </p:txBody>
      </p:sp>
      <p:sp>
        <p:nvSpPr>
          <p:cNvPr id="5" name="Segnaposto testo 4">
            <a:extLst>
              <a:ext uri="{FF2B5EF4-FFF2-40B4-BE49-F238E27FC236}">
                <a16:creationId xmlns:a16="http://schemas.microsoft.com/office/drawing/2014/main" id="{2183D01E-2C78-A94C-879D-9BE3C953054B}"/>
              </a:ext>
            </a:extLst>
          </p:cNvPr>
          <p:cNvSpPr>
            <a:spLocks noGrp="1"/>
          </p:cNvSpPr>
          <p:nvPr>
            <p:ph type="body" sz="quarter" idx="14"/>
          </p:nvPr>
        </p:nvSpPr>
        <p:spPr/>
        <p:txBody>
          <a:bodyPr/>
          <a:lstStyle/>
          <a:p>
            <a:r>
              <a:rPr lang="en-GB"/>
              <a:t>AIDS AT A </a:t>
            </a:r>
            <a:br>
              <a:rPr lang="en-GB"/>
            </a:br>
            <a:r>
              <a:rPr lang="en-GB"/>
              <a:t>CROSSROADS</a:t>
            </a:r>
          </a:p>
        </p:txBody>
      </p:sp>
    </p:spTree>
    <p:extLst>
      <p:ext uri="{BB962C8B-B14F-4D97-AF65-F5344CB8AC3E}">
        <p14:creationId xmlns:p14="http://schemas.microsoft.com/office/powerpoint/2010/main" val="38548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AE75E8-9124-0801-E0A8-673F170A2DD4}"/>
              </a:ext>
            </a:extLst>
          </p:cNvPr>
          <p:cNvSpPr>
            <a:spLocks noGrp="1"/>
          </p:cNvSpPr>
          <p:nvPr>
            <p:ph type="body" sz="quarter" idx="12"/>
          </p:nvPr>
        </p:nvSpPr>
        <p:spPr>
          <a:xfrm>
            <a:off x="288083" y="5572125"/>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6E34BFD2-3383-4F0B-8503-E715CF466F78}"/>
              </a:ext>
            </a:extLst>
          </p:cNvPr>
          <p:cNvSpPr>
            <a:spLocks noGrp="1"/>
          </p:cNvSpPr>
          <p:nvPr>
            <p:ph type="body" sz="quarter" idx="13"/>
          </p:nvPr>
        </p:nvSpPr>
        <p:spPr>
          <a:xfrm>
            <a:off x="216796" y="773636"/>
            <a:ext cx="11758408" cy="1150226"/>
          </a:xfrm>
        </p:spPr>
        <p:txBody>
          <a:bodyPr/>
          <a:lstStyle/>
          <a:p>
            <a:r>
              <a:rPr lang="en-US" sz="1800"/>
              <a:t>Percentage of total HIV resources spent on programmes for people from key populations and percentage of new HIV infections occurring among people from key populations and their sex partners, by region, 2023</a:t>
            </a:r>
            <a:endParaRPr lang="en-CH" sz="1800"/>
          </a:p>
        </p:txBody>
      </p:sp>
      <p:pic>
        <p:nvPicPr>
          <p:cNvPr id="7" name="Picture 6">
            <a:extLst>
              <a:ext uri="{FF2B5EF4-FFF2-40B4-BE49-F238E27FC236}">
                <a16:creationId xmlns:a16="http://schemas.microsoft.com/office/drawing/2014/main" id="{4B22EEE6-01C3-B603-B65E-9EECE69D1EE5}"/>
              </a:ext>
            </a:extLst>
          </p:cNvPr>
          <p:cNvPicPr>
            <a:picLocks noChangeAspect="1"/>
          </p:cNvPicPr>
          <p:nvPr/>
        </p:nvPicPr>
        <p:blipFill>
          <a:blip r:embed="rId2"/>
          <a:srcRect l="1712" r="2355"/>
          <a:stretch/>
        </p:blipFill>
        <p:spPr>
          <a:xfrm>
            <a:off x="3317349" y="2029434"/>
            <a:ext cx="8832611" cy="4381877"/>
          </a:xfrm>
          <a:prstGeom prst="rect">
            <a:avLst/>
          </a:prstGeom>
        </p:spPr>
      </p:pic>
    </p:spTree>
    <p:extLst>
      <p:ext uri="{BB962C8B-B14F-4D97-AF65-F5344CB8AC3E}">
        <p14:creationId xmlns:p14="http://schemas.microsoft.com/office/powerpoint/2010/main" val="22716864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08DEB2-F95C-491B-7BF9-A3741FFAA9C7}"/>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Global AIDS Monitoring,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0FFA57EE-623A-48B4-945C-5F0274A6F2B5}"/>
              </a:ext>
            </a:extLst>
          </p:cNvPr>
          <p:cNvSpPr>
            <a:spLocks noGrp="1"/>
          </p:cNvSpPr>
          <p:nvPr>
            <p:ph type="body" sz="quarter" idx="13"/>
          </p:nvPr>
        </p:nvSpPr>
        <p:spPr>
          <a:xfrm>
            <a:off x="1954212" y="1085850"/>
            <a:ext cx="8283575" cy="542925"/>
          </a:xfrm>
        </p:spPr>
        <p:txBody>
          <a:bodyPr/>
          <a:lstStyle/>
          <a:p>
            <a:r>
              <a:rPr lang="en-US" sz="1800"/>
              <a:t>Distribution of funding for societal enabler programmes, by region, 2023</a:t>
            </a:r>
            <a:endParaRPr lang="en-CH" sz="1800"/>
          </a:p>
        </p:txBody>
      </p:sp>
      <p:pic>
        <p:nvPicPr>
          <p:cNvPr id="7" name="Picture 6">
            <a:extLst>
              <a:ext uri="{FF2B5EF4-FFF2-40B4-BE49-F238E27FC236}">
                <a16:creationId xmlns:a16="http://schemas.microsoft.com/office/drawing/2014/main" id="{7A2D7EE6-ACB2-BF5C-1A9E-916D2414CC96}"/>
              </a:ext>
            </a:extLst>
          </p:cNvPr>
          <p:cNvPicPr>
            <a:picLocks noChangeAspect="1"/>
          </p:cNvPicPr>
          <p:nvPr/>
        </p:nvPicPr>
        <p:blipFill>
          <a:blip r:embed="rId2"/>
          <a:srcRect l="1465" r="1877"/>
          <a:stretch/>
        </p:blipFill>
        <p:spPr>
          <a:xfrm>
            <a:off x="3447390" y="2030332"/>
            <a:ext cx="8660524" cy="4375878"/>
          </a:xfrm>
          <a:prstGeom prst="rect">
            <a:avLst/>
          </a:prstGeom>
        </p:spPr>
      </p:pic>
    </p:spTree>
    <p:extLst>
      <p:ext uri="{BB962C8B-B14F-4D97-AF65-F5344CB8AC3E}">
        <p14:creationId xmlns:p14="http://schemas.microsoft.com/office/powerpoint/2010/main" val="40071027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C5B55B-B3FE-5839-F74C-856C53306686}"/>
              </a:ext>
            </a:extLst>
          </p:cNvPr>
          <p:cNvSpPr>
            <a:spLocks noGrp="1"/>
          </p:cNvSpPr>
          <p:nvPr>
            <p:ph type="body" sz="quarter" idx="12"/>
          </p:nvPr>
        </p:nvSpPr>
        <p:spPr>
          <a:xfrm>
            <a:off x="314545" y="5588000"/>
            <a:ext cx="2886075" cy="733425"/>
          </a:xfrm>
        </p:spPr>
        <p:txBody>
          <a:bodyPr/>
          <a:lstStyle/>
          <a:p>
            <a:r>
              <a:rPr lang="en-US" sz="800" dirty="0">
                <a:solidFill>
                  <a:schemeClr val="tx1"/>
                </a:solidFill>
              </a:rPr>
              <a:t>Source: UNAIDS HIV Financial dashboard; Global AIDS Monitoring,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6933BB34-26DA-8129-C991-69C6C0BEA11C}"/>
              </a:ext>
            </a:extLst>
          </p:cNvPr>
          <p:cNvSpPr>
            <a:spLocks noGrp="1"/>
          </p:cNvSpPr>
          <p:nvPr>
            <p:ph type="body" sz="quarter" idx="13"/>
          </p:nvPr>
        </p:nvSpPr>
        <p:spPr>
          <a:xfrm>
            <a:off x="873124" y="828675"/>
            <a:ext cx="10445751" cy="838200"/>
          </a:xfrm>
        </p:spPr>
        <p:txBody>
          <a:bodyPr/>
          <a:lstStyle/>
          <a:p>
            <a:r>
              <a:rPr lang="en-US" sz="1800"/>
              <a:t>Percentage shares of domestic and international resources for HIV prevention programmes, by key population, 2023</a:t>
            </a:r>
            <a:endParaRPr lang="en-CH" sz="1800"/>
          </a:p>
        </p:txBody>
      </p:sp>
      <p:pic>
        <p:nvPicPr>
          <p:cNvPr id="7" name="Picture 6">
            <a:extLst>
              <a:ext uri="{FF2B5EF4-FFF2-40B4-BE49-F238E27FC236}">
                <a16:creationId xmlns:a16="http://schemas.microsoft.com/office/drawing/2014/main" id="{258B5E4F-D584-2F87-2DFC-2A5301580268}"/>
              </a:ext>
            </a:extLst>
          </p:cNvPr>
          <p:cNvPicPr>
            <a:picLocks noChangeAspect="1"/>
          </p:cNvPicPr>
          <p:nvPr/>
        </p:nvPicPr>
        <p:blipFill>
          <a:blip r:embed="rId2"/>
          <a:srcRect l="1966" r="2091"/>
          <a:stretch/>
        </p:blipFill>
        <p:spPr>
          <a:xfrm>
            <a:off x="3384329" y="1996529"/>
            <a:ext cx="8681546" cy="4419017"/>
          </a:xfrm>
          <a:prstGeom prst="rect">
            <a:avLst/>
          </a:prstGeom>
        </p:spPr>
      </p:pic>
    </p:spTree>
    <p:extLst>
      <p:ext uri="{BB962C8B-B14F-4D97-AF65-F5344CB8AC3E}">
        <p14:creationId xmlns:p14="http://schemas.microsoft.com/office/powerpoint/2010/main" val="36703991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A3D237-C375-683F-D2D0-1D178B5E4BE6}"/>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financial estimates, July 2024 (http://hivfinancial.unaids.org/hivfinancialdashboards.html); and WHO Health Expenditure Database, May 2024 (https://apps.who.int/nha/database/).</a:t>
            </a:r>
            <a:endParaRPr lang="en-CH" sz="800" dirty="0">
              <a:solidFill>
                <a:schemeClr val="tx1"/>
              </a:solidFill>
            </a:endParaRPr>
          </a:p>
        </p:txBody>
      </p:sp>
      <p:sp>
        <p:nvSpPr>
          <p:cNvPr id="4" name="Text Placeholder 3">
            <a:extLst>
              <a:ext uri="{FF2B5EF4-FFF2-40B4-BE49-F238E27FC236}">
                <a16:creationId xmlns:a16="http://schemas.microsoft.com/office/drawing/2014/main" id="{37782182-9FE4-13AD-3D1A-F82DA3518FAF}"/>
              </a:ext>
            </a:extLst>
          </p:cNvPr>
          <p:cNvSpPr>
            <a:spLocks noGrp="1"/>
          </p:cNvSpPr>
          <p:nvPr>
            <p:ph type="body" sz="quarter" idx="13"/>
          </p:nvPr>
        </p:nvSpPr>
        <p:spPr>
          <a:xfrm>
            <a:off x="411162" y="657225"/>
            <a:ext cx="11369675" cy="838200"/>
          </a:xfrm>
        </p:spPr>
        <p:txBody>
          <a:bodyPr/>
          <a:lstStyle/>
          <a:p>
            <a:r>
              <a:rPr lang="en-US" sz="1800"/>
              <a:t>International and domestic resources as a percentage of total health spending, total HIV spending and HIV prevention spending, by country income group, 2021</a:t>
            </a:r>
            <a:endParaRPr lang="en-CH" sz="1800"/>
          </a:p>
        </p:txBody>
      </p:sp>
      <p:pic>
        <p:nvPicPr>
          <p:cNvPr id="7" name="Picture 6">
            <a:extLst>
              <a:ext uri="{FF2B5EF4-FFF2-40B4-BE49-F238E27FC236}">
                <a16:creationId xmlns:a16="http://schemas.microsoft.com/office/drawing/2014/main" id="{4B1AC0DF-5B84-7D93-1C72-07A816797583}"/>
              </a:ext>
            </a:extLst>
          </p:cNvPr>
          <p:cNvPicPr>
            <a:picLocks noChangeAspect="1"/>
          </p:cNvPicPr>
          <p:nvPr/>
        </p:nvPicPr>
        <p:blipFill>
          <a:blip r:embed="rId2"/>
          <a:stretch>
            <a:fillRect/>
          </a:stretch>
        </p:blipFill>
        <p:spPr>
          <a:xfrm>
            <a:off x="4029075" y="2029755"/>
            <a:ext cx="6482426" cy="4367040"/>
          </a:xfrm>
          <a:prstGeom prst="rect">
            <a:avLst/>
          </a:prstGeom>
        </p:spPr>
      </p:pic>
    </p:spTree>
    <p:extLst>
      <p:ext uri="{BB962C8B-B14F-4D97-AF65-F5344CB8AC3E}">
        <p14:creationId xmlns:p14="http://schemas.microsoft.com/office/powerpoint/2010/main" val="37791582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260245-0A12-3246-91B0-F0280547B543}"/>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financial estimates, July 2024 (http://hivfinancial.unaids.org/hivfinancialdashboards.html).</a:t>
            </a:r>
            <a:endParaRPr lang="en-CH" sz="800" dirty="0">
              <a:solidFill>
                <a:schemeClr val="tx1"/>
              </a:solidFill>
            </a:endParaRPr>
          </a:p>
        </p:txBody>
      </p:sp>
      <p:sp>
        <p:nvSpPr>
          <p:cNvPr id="4" name="Text Placeholder 3">
            <a:extLst>
              <a:ext uri="{FF2B5EF4-FFF2-40B4-BE49-F238E27FC236}">
                <a16:creationId xmlns:a16="http://schemas.microsoft.com/office/drawing/2014/main" id="{0A16566F-9B19-6F9A-2604-3169CE58323B}"/>
              </a:ext>
            </a:extLst>
          </p:cNvPr>
          <p:cNvSpPr>
            <a:spLocks noGrp="1"/>
          </p:cNvSpPr>
          <p:nvPr>
            <p:ph type="body" sz="quarter" idx="13"/>
          </p:nvPr>
        </p:nvSpPr>
        <p:spPr>
          <a:xfrm>
            <a:off x="1563687" y="1009650"/>
            <a:ext cx="9064625" cy="552450"/>
          </a:xfrm>
        </p:spPr>
        <p:txBody>
          <a:bodyPr/>
          <a:lstStyle/>
          <a:p>
            <a:r>
              <a:rPr lang="en-US" sz="1800"/>
              <a:t>Annual change in domestic spending, by income groups of countries, 2015–2023</a:t>
            </a:r>
            <a:endParaRPr lang="en-CH" sz="1800"/>
          </a:p>
        </p:txBody>
      </p:sp>
      <p:pic>
        <p:nvPicPr>
          <p:cNvPr id="7" name="Picture 6">
            <a:extLst>
              <a:ext uri="{FF2B5EF4-FFF2-40B4-BE49-F238E27FC236}">
                <a16:creationId xmlns:a16="http://schemas.microsoft.com/office/drawing/2014/main" id="{CD09DA36-EE92-546C-C4D7-B1EF177CCB74}"/>
              </a:ext>
            </a:extLst>
          </p:cNvPr>
          <p:cNvPicPr>
            <a:picLocks noChangeAspect="1"/>
          </p:cNvPicPr>
          <p:nvPr/>
        </p:nvPicPr>
        <p:blipFill>
          <a:blip r:embed="rId2"/>
          <a:srcRect l="1816"/>
          <a:stretch/>
        </p:blipFill>
        <p:spPr>
          <a:xfrm>
            <a:off x="3384330" y="2036536"/>
            <a:ext cx="8797159" cy="4356463"/>
          </a:xfrm>
          <a:prstGeom prst="rect">
            <a:avLst/>
          </a:prstGeom>
        </p:spPr>
      </p:pic>
    </p:spTree>
    <p:extLst>
      <p:ext uri="{BB962C8B-B14F-4D97-AF65-F5344CB8AC3E}">
        <p14:creationId xmlns:p14="http://schemas.microsoft.com/office/powerpoint/2010/main" val="39612416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482019-94E3-9462-DE1E-FC375652BDE5}"/>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HIV Financial Dashboard (https://hivfinancial.unaids.org/hivfinancialdashboards.html); Global AIDS Monitoring,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952CF59B-1EFF-9807-BBE4-FFA7390969FA}"/>
              </a:ext>
            </a:extLst>
          </p:cNvPr>
          <p:cNvSpPr>
            <a:spLocks noGrp="1"/>
          </p:cNvSpPr>
          <p:nvPr>
            <p:ph type="body" sz="quarter" idx="13"/>
          </p:nvPr>
        </p:nvSpPr>
        <p:spPr>
          <a:xfrm>
            <a:off x="2682875" y="1133475"/>
            <a:ext cx="6826250" cy="561975"/>
          </a:xfrm>
        </p:spPr>
        <p:txBody>
          <a:bodyPr/>
          <a:lstStyle/>
          <a:p>
            <a:r>
              <a:rPr lang="en-US" sz="1800"/>
              <a:t>Change in domestic public spending, by country, 2018–2023</a:t>
            </a:r>
            <a:endParaRPr lang="en-CH" sz="1800"/>
          </a:p>
        </p:txBody>
      </p:sp>
      <p:pic>
        <p:nvPicPr>
          <p:cNvPr id="7" name="Picture 6">
            <a:extLst>
              <a:ext uri="{FF2B5EF4-FFF2-40B4-BE49-F238E27FC236}">
                <a16:creationId xmlns:a16="http://schemas.microsoft.com/office/drawing/2014/main" id="{2F26E5CB-A588-B123-B12C-5C7B508BE8BE}"/>
              </a:ext>
            </a:extLst>
          </p:cNvPr>
          <p:cNvPicPr>
            <a:picLocks noChangeAspect="1"/>
          </p:cNvPicPr>
          <p:nvPr/>
        </p:nvPicPr>
        <p:blipFill>
          <a:blip r:embed="rId2"/>
          <a:srcRect l="1745" b="2951"/>
          <a:stretch/>
        </p:blipFill>
        <p:spPr>
          <a:xfrm>
            <a:off x="3478924" y="2075766"/>
            <a:ext cx="8713076" cy="4308719"/>
          </a:xfrm>
          <a:prstGeom prst="rect">
            <a:avLst/>
          </a:prstGeom>
        </p:spPr>
      </p:pic>
    </p:spTree>
    <p:extLst>
      <p:ext uri="{BB962C8B-B14F-4D97-AF65-F5344CB8AC3E}">
        <p14:creationId xmlns:p14="http://schemas.microsoft.com/office/powerpoint/2010/main" val="6107775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A88567-C698-43F5-D573-EDBBD1D80095}"/>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financial estimates, July 2024 (http://hivfinancial.unaids.org/hivfinancialdashboards.html).</a:t>
            </a:r>
          </a:p>
          <a:p>
            <a:r>
              <a:rPr lang="en-US" sz="800" dirty="0">
                <a:solidFill>
                  <a:schemeClr val="tx1"/>
                </a:solidFill>
              </a:rPr>
              <a:t>Note: the resource estimates are presented in constant 2019 US$ billions.</a:t>
            </a:r>
            <a:endParaRPr lang="en-CH" sz="800" dirty="0">
              <a:solidFill>
                <a:schemeClr val="tx1"/>
              </a:solidFill>
            </a:endParaRPr>
          </a:p>
        </p:txBody>
      </p:sp>
      <p:sp>
        <p:nvSpPr>
          <p:cNvPr id="4" name="Text Placeholder 3">
            <a:extLst>
              <a:ext uri="{FF2B5EF4-FFF2-40B4-BE49-F238E27FC236}">
                <a16:creationId xmlns:a16="http://schemas.microsoft.com/office/drawing/2014/main" id="{7B09838B-A4D9-5FEB-92C7-CCA5381C672A}"/>
              </a:ext>
            </a:extLst>
          </p:cNvPr>
          <p:cNvSpPr>
            <a:spLocks noGrp="1"/>
          </p:cNvSpPr>
          <p:nvPr>
            <p:ph type="body" sz="quarter" idx="13"/>
          </p:nvPr>
        </p:nvSpPr>
        <p:spPr>
          <a:xfrm>
            <a:off x="777875" y="657225"/>
            <a:ext cx="10636250" cy="838200"/>
          </a:xfrm>
        </p:spPr>
        <p:txBody>
          <a:bodyPr/>
          <a:lstStyle/>
          <a:p>
            <a:r>
              <a:rPr lang="en-US"/>
              <a:t>Resource availability for HIV programmes from international sources in low- and middle-income countries, 2000–2023</a:t>
            </a:r>
            <a:endParaRPr lang="en-CH"/>
          </a:p>
        </p:txBody>
      </p:sp>
      <p:pic>
        <p:nvPicPr>
          <p:cNvPr id="7" name="Picture 6">
            <a:extLst>
              <a:ext uri="{FF2B5EF4-FFF2-40B4-BE49-F238E27FC236}">
                <a16:creationId xmlns:a16="http://schemas.microsoft.com/office/drawing/2014/main" id="{360516E0-2C86-E37B-47F9-727460FD95F7}"/>
              </a:ext>
            </a:extLst>
          </p:cNvPr>
          <p:cNvPicPr>
            <a:picLocks noChangeAspect="1"/>
          </p:cNvPicPr>
          <p:nvPr/>
        </p:nvPicPr>
        <p:blipFill>
          <a:blip r:embed="rId2"/>
          <a:srcRect l="1346" r="1055"/>
          <a:stretch/>
        </p:blipFill>
        <p:spPr>
          <a:xfrm>
            <a:off x="3394840" y="2058256"/>
            <a:ext cx="8744607" cy="4321395"/>
          </a:xfrm>
          <a:prstGeom prst="rect">
            <a:avLst/>
          </a:prstGeom>
        </p:spPr>
      </p:pic>
    </p:spTree>
    <p:extLst>
      <p:ext uri="{BB962C8B-B14F-4D97-AF65-F5344CB8AC3E}">
        <p14:creationId xmlns:p14="http://schemas.microsoft.com/office/powerpoint/2010/main" val="31244796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374226-4037-5A87-F6E0-892FDAA2460D}"/>
              </a:ext>
            </a:extLst>
          </p:cNvPr>
          <p:cNvSpPr>
            <a:spLocks noGrp="1"/>
          </p:cNvSpPr>
          <p:nvPr>
            <p:ph type="body" sz="quarter" idx="12"/>
          </p:nvPr>
        </p:nvSpPr>
        <p:spPr>
          <a:xfrm>
            <a:off x="304035" y="5588000"/>
            <a:ext cx="2886075" cy="733425"/>
          </a:xfrm>
        </p:spPr>
        <p:txBody>
          <a:bodyPr/>
          <a:lstStyle/>
          <a:p>
            <a:pPr>
              <a:lnSpc>
                <a:spcPct val="100000"/>
              </a:lnSpc>
            </a:pPr>
            <a:r>
              <a:rPr lang="en-US" sz="800" dirty="0">
                <a:solidFill>
                  <a:schemeClr val="tx1"/>
                </a:solidFill>
              </a:rPr>
              <a:t>Source: UNAIDS financial estimates using Global AIDS Monitoring, 2024 (</a:t>
            </a:r>
            <a:r>
              <a:rPr lang="en-US" sz="800" dirty="0">
                <a:solidFill>
                  <a:schemeClr val="tx1"/>
                </a:solidFill>
                <a:hlinkClick r:id="rId2"/>
              </a:rPr>
              <a:t>https://aidsinfo.unaids.org/</a:t>
            </a:r>
            <a:r>
              <a:rPr lang="en-US" sz="800" dirty="0">
                <a:solidFill>
                  <a:schemeClr val="tx1"/>
                </a:solidFill>
              </a:rPr>
              <a:t>); government customs data (</a:t>
            </a:r>
            <a:r>
              <a:rPr lang="en-US" sz="800" dirty="0">
                <a:solidFill>
                  <a:schemeClr val="tx1"/>
                </a:solidFill>
                <a:hlinkClick r:id="rId3">
                  <a:extLst>
                    <a:ext uri="{A12FA001-AC4F-418D-AE19-62706E023703}">
                      <ahyp:hlinkClr xmlns:ahyp="http://schemas.microsoft.com/office/drawing/2018/hyperlinkcolor" val="tx"/>
                    </a:ext>
                  </a:extLst>
                </a:hlinkClick>
              </a:rPr>
              <a:t>https://www.seair.co.in</a:t>
            </a:r>
            <a:r>
              <a:rPr lang="en-US" sz="800" dirty="0">
                <a:solidFill>
                  <a:schemeClr val="tx1"/>
                </a:solidFill>
              </a:rPr>
              <a:t>).</a:t>
            </a:r>
          </a:p>
          <a:p>
            <a:pPr>
              <a:lnSpc>
                <a:spcPct val="100000"/>
              </a:lnSpc>
            </a:pPr>
            <a:r>
              <a:rPr lang="en-US" sz="800" dirty="0">
                <a:solidFill>
                  <a:schemeClr val="tx1"/>
                </a:solidFill>
              </a:rPr>
              <a:t>Note: procurement prices include freight costs and import duties.</a:t>
            </a:r>
          </a:p>
        </p:txBody>
      </p:sp>
      <p:sp>
        <p:nvSpPr>
          <p:cNvPr id="4" name="Text Placeholder 3">
            <a:extLst>
              <a:ext uri="{FF2B5EF4-FFF2-40B4-BE49-F238E27FC236}">
                <a16:creationId xmlns:a16="http://schemas.microsoft.com/office/drawing/2014/main" id="{A1A06A38-B03E-366E-0286-28F465486AD9}"/>
              </a:ext>
            </a:extLst>
          </p:cNvPr>
          <p:cNvSpPr>
            <a:spLocks noGrp="1"/>
          </p:cNvSpPr>
          <p:nvPr>
            <p:ph type="body" sz="quarter" idx="13"/>
          </p:nvPr>
        </p:nvSpPr>
        <p:spPr>
          <a:xfrm>
            <a:off x="562676" y="1027524"/>
            <a:ext cx="11066647" cy="481861"/>
          </a:xfrm>
        </p:spPr>
        <p:txBody>
          <a:bodyPr/>
          <a:lstStyle/>
          <a:p>
            <a:r>
              <a:rPr lang="en-US" sz="1800" b="1"/>
              <a:t>Average procurement prices (US$ per person year) of antiretroviral medicines, by region, 2020–2022</a:t>
            </a:r>
          </a:p>
        </p:txBody>
      </p:sp>
      <p:pic>
        <p:nvPicPr>
          <p:cNvPr id="5" name="Picture 4">
            <a:extLst>
              <a:ext uri="{FF2B5EF4-FFF2-40B4-BE49-F238E27FC236}">
                <a16:creationId xmlns:a16="http://schemas.microsoft.com/office/drawing/2014/main" id="{0779487D-DB8D-F063-0ABA-8A10FB1DA33F}"/>
              </a:ext>
            </a:extLst>
          </p:cNvPr>
          <p:cNvPicPr>
            <a:picLocks noChangeAspect="1"/>
          </p:cNvPicPr>
          <p:nvPr/>
        </p:nvPicPr>
        <p:blipFill>
          <a:blip r:embed="rId4"/>
          <a:srcRect l="1229" r="1408" b="2302"/>
          <a:stretch/>
        </p:blipFill>
        <p:spPr>
          <a:xfrm>
            <a:off x="3436880" y="2075110"/>
            <a:ext cx="8723586" cy="4298865"/>
          </a:xfrm>
          <a:prstGeom prst="rect">
            <a:avLst/>
          </a:prstGeom>
        </p:spPr>
      </p:pic>
    </p:spTree>
    <p:extLst>
      <p:ext uri="{BB962C8B-B14F-4D97-AF65-F5344CB8AC3E}">
        <p14:creationId xmlns:p14="http://schemas.microsoft.com/office/powerpoint/2010/main" val="5492769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3FE7C-206C-15D9-C6F1-3BE1E0EA90C4}"/>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financial estimates using Global AIDS Monitoring, 2024 (https://aidsinfo.unaids.org/); government customs data (https://www.seair.co.in).</a:t>
            </a:r>
            <a:endParaRPr lang="en-CH" sz="800" dirty="0">
              <a:solidFill>
                <a:schemeClr val="tx1"/>
              </a:solidFill>
            </a:endParaRPr>
          </a:p>
        </p:txBody>
      </p:sp>
      <p:sp>
        <p:nvSpPr>
          <p:cNvPr id="4" name="Text Placeholder 3">
            <a:extLst>
              <a:ext uri="{FF2B5EF4-FFF2-40B4-BE49-F238E27FC236}">
                <a16:creationId xmlns:a16="http://schemas.microsoft.com/office/drawing/2014/main" id="{1AA7BBCA-4F17-8F90-914C-E9482877314B}"/>
              </a:ext>
            </a:extLst>
          </p:cNvPr>
          <p:cNvSpPr>
            <a:spLocks noGrp="1"/>
          </p:cNvSpPr>
          <p:nvPr>
            <p:ph type="body" sz="quarter" idx="13"/>
          </p:nvPr>
        </p:nvSpPr>
        <p:spPr>
          <a:xfrm>
            <a:off x="263525" y="885825"/>
            <a:ext cx="11664950" cy="800100"/>
          </a:xfrm>
        </p:spPr>
        <p:txBody>
          <a:bodyPr/>
          <a:lstStyle/>
          <a:p>
            <a:r>
              <a:rPr lang="en-US" sz="1800"/>
              <a:t>Average procurement prices (US$ per person year) of antiretroviral medicines, by country income group, 2020–2022</a:t>
            </a:r>
            <a:endParaRPr lang="en-CH" sz="1800"/>
          </a:p>
        </p:txBody>
      </p:sp>
      <p:pic>
        <p:nvPicPr>
          <p:cNvPr id="7" name="Picture 6">
            <a:extLst>
              <a:ext uri="{FF2B5EF4-FFF2-40B4-BE49-F238E27FC236}">
                <a16:creationId xmlns:a16="http://schemas.microsoft.com/office/drawing/2014/main" id="{D08A840D-C639-B684-F0B8-F4C444E88779}"/>
              </a:ext>
            </a:extLst>
          </p:cNvPr>
          <p:cNvPicPr>
            <a:picLocks noChangeAspect="1"/>
          </p:cNvPicPr>
          <p:nvPr/>
        </p:nvPicPr>
        <p:blipFill>
          <a:blip r:embed="rId2"/>
          <a:srcRect r="2954" b="2913"/>
          <a:stretch/>
        </p:blipFill>
        <p:spPr>
          <a:xfrm>
            <a:off x="3439010" y="2070865"/>
            <a:ext cx="8657625" cy="4292600"/>
          </a:xfrm>
          <a:prstGeom prst="rect">
            <a:avLst/>
          </a:prstGeom>
        </p:spPr>
      </p:pic>
    </p:spTree>
    <p:extLst>
      <p:ext uri="{BB962C8B-B14F-4D97-AF65-F5344CB8AC3E}">
        <p14:creationId xmlns:p14="http://schemas.microsoft.com/office/powerpoint/2010/main" val="18874527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7C1B9E-7C58-AF64-F4A2-99D177042A27}"/>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Pakistan National AIDS Spending Assessment report, 2024.</a:t>
            </a:r>
          </a:p>
          <a:p>
            <a:endParaRPr lang="en-CH" dirty="0"/>
          </a:p>
        </p:txBody>
      </p:sp>
      <p:pic>
        <p:nvPicPr>
          <p:cNvPr id="6" name="Picture 5">
            <a:extLst>
              <a:ext uri="{FF2B5EF4-FFF2-40B4-BE49-F238E27FC236}">
                <a16:creationId xmlns:a16="http://schemas.microsoft.com/office/drawing/2014/main" id="{8D7BC97B-FC55-71FB-871A-B2C9A072A41B}"/>
              </a:ext>
            </a:extLst>
          </p:cNvPr>
          <p:cNvPicPr>
            <a:picLocks noChangeAspect="1"/>
          </p:cNvPicPr>
          <p:nvPr/>
        </p:nvPicPr>
        <p:blipFill rotWithShape="1">
          <a:blip r:embed="rId2"/>
          <a:srcRect l="4910" t="3695" b="2690"/>
          <a:stretch/>
        </p:blipFill>
        <p:spPr>
          <a:xfrm>
            <a:off x="3946086" y="2009775"/>
            <a:ext cx="7587102" cy="4311650"/>
          </a:xfrm>
          <a:prstGeom prst="rect">
            <a:avLst/>
          </a:prstGeom>
        </p:spPr>
      </p:pic>
      <p:sp>
        <p:nvSpPr>
          <p:cNvPr id="7" name="Text Placeholder 1">
            <a:extLst>
              <a:ext uri="{FF2B5EF4-FFF2-40B4-BE49-F238E27FC236}">
                <a16:creationId xmlns:a16="http://schemas.microsoft.com/office/drawing/2014/main" id="{909A42FB-D7A4-EC74-4CE6-E86F65BBD384}"/>
              </a:ext>
            </a:extLst>
          </p:cNvPr>
          <p:cNvSpPr txBox="1">
            <a:spLocks/>
          </p:cNvSpPr>
          <p:nvPr/>
        </p:nvSpPr>
        <p:spPr>
          <a:xfrm>
            <a:off x="773112" y="933450"/>
            <a:ext cx="10645775" cy="533400"/>
          </a:xfrm>
          <a:prstGeom prst="rect">
            <a:avLst/>
          </a:prstGeom>
        </p:spPr>
        <p:txBody>
          <a:bodyPr/>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solidFill>
                  <a:srgbClr val="000000"/>
                </a:solidFill>
              </a:rPr>
              <a:t>Main sources of funding for community-led organizations and their activities in Pakistan, 2022</a:t>
            </a:r>
            <a:endParaRPr lang="en-US" sz="2000" kern="100">
              <a:ea typeface="Aptos" panose="020B0004020202020204" pitchFamily="34" charset="0"/>
            </a:endParaRPr>
          </a:p>
          <a:p>
            <a:pPr>
              <a:spcAft>
                <a:spcPts val="400"/>
              </a:spcAft>
            </a:pPr>
            <a:endParaRPr lang="en-US"/>
          </a:p>
        </p:txBody>
      </p:sp>
    </p:spTree>
    <p:extLst>
      <p:ext uri="{BB962C8B-B14F-4D97-AF65-F5344CB8AC3E}">
        <p14:creationId xmlns:p14="http://schemas.microsoft.com/office/powerpoint/2010/main" val="3793952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443379" y="952500"/>
            <a:ext cx="8063379" cy="2809875"/>
          </a:xfrm>
        </p:spPr>
        <p:txBody>
          <a:bodyPr/>
          <a:lstStyle/>
          <a:p>
            <a:pPr marL="457200" lvl="1" indent="0">
              <a:lnSpc>
                <a:spcPct val="107000"/>
              </a:lnSpc>
              <a:spcBef>
                <a:spcPts val="0"/>
              </a:spcBef>
              <a:buNone/>
            </a:pPr>
            <a:r>
              <a:rPr lang="en-US" sz="4800" b="1">
                <a:effectLst/>
                <a:latin typeface="+mn-lt"/>
                <a:ea typeface="Calibri" panose="020F0502020204030204" pitchFamily="34" charset="0"/>
                <a:cs typeface="Arial" panose="020B0604020202020204" pitchFamily="34" charset="0"/>
              </a:rPr>
              <a:t>TAKING A SUSTAINABLE</a:t>
            </a:r>
          </a:p>
          <a:p>
            <a:pPr marL="457200" lvl="1" indent="0">
              <a:lnSpc>
                <a:spcPct val="107000"/>
              </a:lnSpc>
              <a:spcBef>
                <a:spcPts val="0"/>
              </a:spcBef>
              <a:buNone/>
            </a:pPr>
            <a:r>
              <a:rPr lang="en-US" sz="4800" b="1">
                <a:effectLst/>
                <a:latin typeface="+mn-lt"/>
                <a:ea typeface="Calibri" panose="020F0502020204030204" pitchFamily="34" charset="0"/>
                <a:cs typeface="Arial" panose="020B0604020202020204" pitchFamily="34" charset="0"/>
              </a:rPr>
              <a:t>HIV RESPONSE TO 2030 </a:t>
            </a:r>
          </a:p>
          <a:p>
            <a:pPr marL="457200" lvl="1" indent="0">
              <a:lnSpc>
                <a:spcPct val="107000"/>
              </a:lnSpc>
              <a:spcBef>
                <a:spcPts val="0"/>
              </a:spcBef>
              <a:buNone/>
            </a:pPr>
            <a:r>
              <a:rPr lang="en-US" sz="4800" b="1">
                <a:effectLst/>
                <a:latin typeface="+mn-lt"/>
                <a:ea typeface="Calibri" panose="020F0502020204030204" pitchFamily="34" charset="0"/>
                <a:cs typeface="Arial" panose="020B0604020202020204" pitchFamily="34" charset="0"/>
              </a:rPr>
              <a:t>AND</a:t>
            </a:r>
            <a:r>
              <a:rPr lang="en-US" sz="4800">
                <a:latin typeface="+mn-lt"/>
                <a:ea typeface="Calibri" panose="020F0502020204030204" pitchFamily="34" charset="0"/>
              </a:rPr>
              <a:t> </a:t>
            </a:r>
            <a:r>
              <a:rPr lang="en-US" sz="4800" b="1">
                <a:effectLst/>
                <a:latin typeface="+mn-lt"/>
                <a:ea typeface="Calibri" panose="020F0502020204030204" pitchFamily="34" charset="0"/>
                <a:cs typeface="Arial" panose="020B0604020202020204" pitchFamily="34" charset="0"/>
              </a:rPr>
              <a:t>BEYOND</a:t>
            </a:r>
            <a:endParaRPr lang="en-CH" sz="48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6230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2150256" y="1121139"/>
            <a:ext cx="5309799" cy="540000"/>
          </a:xfrm>
        </p:spPr>
        <p:txBody>
          <a:bodyPr lIns="91440" tIns="45720" rIns="91440" bIns="45720" anchor="t"/>
          <a:lstStyle/>
          <a:p>
            <a:pPr>
              <a:spcBef>
                <a:spcPts val="0"/>
              </a:spcBef>
            </a:pPr>
            <a:r>
              <a:rPr lang="en-US" sz="1800"/>
              <a:t>Summary of progress against the 2025 targets</a:t>
            </a:r>
            <a:endParaRPr lang="en-US" sz="1800" b="1">
              <a:latin typeface="Arial"/>
              <a:cs typeface="Arial"/>
            </a:endParaRPr>
          </a:p>
        </p:txBody>
      </p:sp>
      <p:sp>
        <p:nvSpPr>
          <p:cNvPr id="36" name="Segnaposto testo 17">
            <a:extLst>
              <a:ext uri="{FF2B5EF4-FFF2-40B4-BE49-F238E27FC236}">
                <a16:creationId xmlns:a16="http://schemas.microsoft.com/office/drawing/2014/main" id="{A1406388-46A2-10BF-4E7F-7D94BCCB879C}"/>
              </a:ext>
            </a:extLst>
          </p:cNvPr>
          <p:cNvSpPr>
            <a:spLocks noGrp="1"/>
          </p:cNvSpPr>
          <p:nvPr>
            <p:ph type="body" sz="quarter" idx="17"/>
          </p:nvPr>
        </p:nvSpPr>
        <p:spPr>
          <a:xfrm>
            <a:off x="11290935" y="859157"/>
            <a:ext cx="573042" cy="540000"/>
          </a:xfrm>
        </p:spPr>
        <p:txBody>
          <a:bodyPr/>
          <a:lstStyle/>
          <a:p>
            <a:r>
              <a:rPr lang="en-GB"/>
              <a:t>1/3</a:t>
            </a:r>
          </a:p>
        </p:txBody>
      </p:sp>
      <p:pic>
        <p:nvPicPr>
          <p:cNvPr id="4" name="Picture 3">
            <a:extLst>
              <a:ext uri="{FF2B5EF4-FFF2-40B4-BE49-F238E27FC236}">
                <a16:creationId xmlns:a16="http://schemas.microsoft.com/office/drawing/2014/main" id="{77906361-0C98-AD9E-5AD4-DE36EFAE324C}"/>
              </a:ext>
            </a:extLst>
          </p:cNvPr>
          <p:cNvPicPr>
            <a:picLocks noChangeAspect="1"/>
          </p:cNvPicPr>
          <p:nvPr/>
        </p:nvPicPr>
        <p:blipFill>
          <a:blip r:embed="rId3"/>
          <a:stretch>
            <a:fillRect/>
          </a:stretch>
        </p:blipFill>
        <p:spPr>
          <a:xfrm>
            <a:off x="320676" y="2054816"/>
            <a:ext cx="9112003" cy="4782287"/>
          </a:xfrm>
          <a:prstGeom prst="rect">
            <a:avLst/>
          </a:prstGeom>
        </p:spPr>
      </p:pic>
      <p:grpSp>
        <p:nvGrpSpPr>
          <p:cNvPr id="22" name="Group 21">
            <a:extLst>
              <a:ext uri="{FF2B5EF4-FFF2-40B4-BE49-F238E27FC236}">
                <a16:creationId xmlns:a16="http://schemas.microsoft.com/office/drawing/2014/main" id="{14E082DA-D9AB-2110-B5F9-FFB20F39CCA2}"/>
              </a:ext>
            </a:extLst>
          </p:cNvPr>
          <p:cNvGrpSpPr/>
          <p:nvPr/>
        </p:nvGrpSpPr>
        <p:grpSpPr>
          <a:xfrm>
            <a:off x="9638705" y="5638572"/>
            <a:ext cx="2063909" cy="1073512"/>
            <a:chOff x="9866837" y="2528903"/>
            <a:chExt cx="2063909" cy="1073512"/>
          </a:xfrm>
        </p:grpSpPr>
        <p:pic>
          <p:nvPicPr>
            <p:cNvPr id="11" name="Picture 10">
              <a:extLst>
                <a:ext uri="{FF2B5EF4-FFF2-40B4-BE49-F238E27FC236}">
                  <a16:creationId xmlns:a16="http://schemas.microsoft.com/office/drawing/2014/main" id="{81EE09C1-2E49-6A07-6701-C80A94DE564C}"/>
                </a:ext>
              </a:extLst>
            </p:cNvPr>
            <p:cNvPicPr>
              <a:picLocks noChangeAspect="1"/>
            </p:cNvPicPr>
            <p:nvPr/>
          </p:nvPicPr>
          <p:blipFill>
            <a:blip r:embed="rId4"/>
            <a:stretch>
              <a:fillRect/>
            </a:stretch>
          </p:blipFill>
          <p:spPr>
            <a:xfrm>
              <a:off x="9866837" y="2804042"/>
              <a:ext cx="1505160" cy="219106"/>
            </a:xfrm>
            <a:prstGeom prst="rect">
              <a:avLst/>
            </a:prstGeom>
          </p:spPr>
        </p:pic>
        <p:pic>
          <p:nvPicPr>
            <p:cNvPr id="14" name="Picture 13">
              <a:extLst>
                <a:ext uri="{FF2B5EF4-FFF2-40B4-BE49-F238E27FC236}">
                  <a16:creationId xmlns:a16="http://schemas.microsoft.com/office/drawing/2014/main" id="{CD1E6C6C-E1EE-2F47-CC6B-A73A36C0C664}"/>
                </a:ext>
              </a:extLst>
            </p:cNvPr>
            <p:cNvPicPr>
              <a:picLocks noChangeAspect="1"/>
            </p:cNvPicPr>
            <p:nvPr/>
          </p:nvPicPr>
          <p:blipFill>
            <a:blip r:embed="rId5"/>
            <a:stretch>
              <a:fillRect/>
            </a:stretch>
          </p:blipFill>
          <p:spPr>
            <a:xfrm>
              <a:off x="9911164" y="3069655"/>
              <a:ext cx="2019582" cy="257211"/>
            </a:xfrm>
            <a:prstGeom prst="rect">
              <a:avLst/>
            </a:prstGeom>
          </p:spPr>
        </p:pic>
        <p:pic>
          <p:nvPicPr>
            <p:cNvPr id="17" name="Picture 16">
              <a:extLst>
                <a:ext uri="{FF2B5EF4-FFF2-40B4-BE49-F238E27FC236}">
                  <a16:creationId xmlns:a16="http://schemas.microsoft.com/office/drawing/2014/main" id="{1005B86D-0B3E-DB5A-4123-958E87DD83A8}"/>
                </a:ext>
              </a:extLst>
            </p:cNvPr>
            <p:cNvPicPr>
              <a:picLocks noChangeAspect="1"/>
            </p:cNvPicPr>
            <p:nvPr/>
          </p:nvPicPr>
          <p:blipFill>
            <a:blip r:embed="rId6"/>
            <a:stretch>
              <a:fillRect/>
            </a:stretch>
          </p:blipFill>
          <p:spPr>
            <a:xfrm>
              <a:off x="9866837" y="2528903"/>
              <a:ext cx="1505160" cy="228632"/>
            </a:xfrm>
            <a:prstGeom prst="rect">
              <a:avLst/>
            </a:prstGeom>
          </p:spPr>
        </p:pic>
        <p:pic>
          <p:nvPicPr>
            <p:cNvPr id="20" name="Picture 19">
              <a:extLst>
                <a:ext uri="{FF2B5EF4-FFF2-40B4-BE49-F238E27FC236}">
                  <a16:creationId xmlns:a16="http://schemas.microsoft.com/office/drawing/2014/main" id="{612B11C0-B167-EAF2-1641-D40889C6B37F}"/>
                </a:ext>
              </a:extLst>
            </p:cNvPr>
            <p:cNvPicPr>
              <a:picLocks noChangeAspect="1"/>
            </p:cNvPicPr>
            <p:nvPr/>
          </p:nvPicPr>
          <p:blipFill>
            <a:blip r:embed="rId7"/>
            <a:stretch>
              <a:fillRect/>
            </a:stretch>
          </p:blipFill>
          <p:spPr>
            <a:xfrm>
              <a:off x="9911164" y="3354730"/>
              <a:ext cx="1571844" cy="247685"/>
            </a:xfrm>
            <a:prstGeom prst="rect">
              <a:avLst/>
            </a:prstGeom>
          </p:spPr>
        </p:pic>
      </p:grpSp>
    </p:spTree>
    <p:extLst>
      <p:ext uri="{BB962C8B-B14F-4D97-AF65-F5344CB8AC3E}">
        <p14:creationId xmlns:p14="http://schemas.microsoft.com/office/powerpoint/2010/main" val="13912436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2A59FF-14C6-2E05-EE18-61641C332442}"/>
              </a:ext>
            </a:extLst>
          </p:cNvPr>
          <p:cNvSpPr txBox="1">
            <a:spLocks/>
          </p:cNvSpPr>
          <p:nvPr/>
        </p:nvSpPr>
        <p:spPr>
          <a:xfrm>
            <a:off x="671112" y="248278"/>
            <a:ext cx="10515600" cy="59873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a:p>
        </p:txBody>
      </p:sp>
      <p:sp>
        <p:nvSpPr>
          <p:cNvPr id="4" name="Text Placeholder 3">
            <a:extLst>
              <a:ext uri="{FF2B5EF4-FFF2-40B4-BE49-F238E27FC236}">
                <a16:creationId xmlns:a16="http://schemas.microsoft.com/office/drawing/2014/main" id="{8F2FCB88-ACD8-4E3B-5B04-0EC2F037F0E2}"/>
              </a:ext>
            </a:extLst>
          </p:cNvPr>
          <p:cNvSpPr>
            <a:spLocks noGrp="1"/>
          </p:cNvSpPr>
          <p:nvPr>
            <p:ph type="body" sz="quarter" idx="12"/>
          </p:nvPr>
        </p:nvSpPr>
        <p:spPr>
          <a:xfrm>
            <a:off x="293525" y="5588000"/>
            <a:ext cx="2886075" cy="439320"/>
          </a:xfrm>
        </p:spPr>
        <p:txBody>
          <a:bodyPr lIns="91440" tIns="45720" rIns="91440" bIns="45720" anchor="t"/>
          <a:lstStyle/>
          <a:p>
            <a:r>
              <a:rPr lang="en-US" sz="800" dirty="0">
                <a:solidFill>
                  <a:schemeClr val="tx1"/>
                </a:solidFill>
                <a:ea typeface="+mn-lt"/>
                <a:cs typeface="+mn-lt"/>
              </a:rPr>
              <a:t>Source: Special analysis by Avenir Health using Goals model, November 2023.</a:t>
            </a:r>
            <a:endParaRPr lang="en-US" sz="800" dirty="0">
              <a:solidFill>
                <a:schemeClr val="tx1"/>
              </a:solidFill>
            </a:endParaRPr>
          </a:p>
        </p:txBody>
      </p:sp>
      <p:sp>
        <p:nvSpPr>
          <p:cNvPr id="6" name="Text Placeholder 5">
            <a:extLst>
              <a:ext uri="{FF2B5EF4-FFF2-40B4-BE49-F238E27FC236}">
                <a16:creationId xmlns:a16="http://schemas.microsoft.com/office/drawing/2014/main" id="{EABA5F44-190A-7D71-6779-351B22F2EF3D}"/>
              </a:ext>
            </a:extLst>
          </p:cNvPr>
          <p:cNvSpPr>
            <a:spLocks noGrp="1"/>
          </p:cNvSpPr>
          <p:nvPr>
            <p:ph type="body" sz="quarter" idx="13"/>
          </p:nvPr>
        </p:nvSpPr>
        <p:spPr>
          <a:xfrm>
            <a:off x="544512" y="751624"/>
            <a:ext cx="11102975" cy="847725"/>
          </a:xfrm>
        </p:spPr>
        <p:txBody>
          <a:bodyPr/>
          <a:lstStyle/>
          <a:p>
            <a:pPr marL="0" marR="0">
              <a:spcBef>
                <a:spcPts val="0"/>
              </a:spcBef>
              <a:spcAft>
                <a:spcPts val="0"/>
              </a:spcAft>
            </a:pPr>
            <a:r>
              <a:rPr lang="en-US" sz="1800" b="1" kern="0">
                <a:solidFill>
                  <a:srgbClr val="000000"/>
                </a:solidFill>
                <a:effectLst/>
                <a:ea typeface="Times New Roman" panose="02020603050405020304" pitchFamily="18" charset="0"/>
                <a:cs typeface="Arial" panose="020B0604020202020204" pitchFamily="34" charset="0"/>
              </a:rPr>
              <a:t>Projections of numbers of people living with HIV globally in 2030 and 2050 in status quo scenario and if the 2025 targets are met and maintained</a:t>
            </a:r>
            <a:endParaRPr lang="en-US" sz="2000" kern="100">
              <a:effectLst/>
              <a:ea typeface="Aptos" panose="020B00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1B04270-FB3D-9375-E8C2-CDDC8B1D2AE3}"/>
              </a:ext>
            </a:extLst>
          </p:cNvPr>
          <p:cNvPicPr>
            <a:picLocks noChangeAspect="1"/>
          </p:cNvPicPr>
          <p:nvPr/>
        </p:nvPicPr>
        <p:blipFill>
          <a:blip r:embed="rId2"/>
          <a:srcRect t="1890" r="5204"/>
          <a:stretch/>
        </p:blipFill>
        <p:spPr>
          <a:xfrm>
            <a:off x="3630994" y="2060655"/>
            <a:ext cx="8424371" cy="4329486"/>
          </a:xfrm>
          <a:prstGeom prst="rect">
            <a:avLst/>
          </a:prstGeom>
        </p:spPr>
      </p:pic>
    </p:spTree>
    <p:extLst>
      <p:ext uri="{BB962C8B-B14F-4D97-AF65-F5344CB8AC3E}">
        <p14:creationId xmlns:p14="http://schemas.microsoft.com/office/powerpoint/2010/main" val="15660822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C6BC3F-3895-C268-82B6-20976C784B42}"/>
              </a:ext>
            </a:extLst>
          </p:cNvPr>
          <p:cNvSpPr>
            <a:spLocks noGrp="1"/>
          </p:cNvSpPr>
          <p:nvPr>
            <p:ph type="body" sz="quarter" idx="12"/>
          </p:nvPr>
        </p:nvSpPr>
        <p:spPr>
          <a:xfrm>
            <a:off x="283015" y="5588000"/>
            <a:ext cx="2886075" cy="733425"/>
          </a:xfrm>
        </p:spPr>
        <p:txBody>
          <a:bodyPr/>
          <a:lstStyle/>
          <a:p>
            <a:r>
              <a:rPr lang="en-US" sz="800" dirty="0">
                <a:solidFill>
                  <a:schemeClr val="tx1"/>
                </a:solidFill>
              </a:rPr>
              <a:t>Source: Khawar L, Donovan B, Peeling RW, Guy RJ, McGregor S. Elimination and eradication goals for communicable diseases: a systematic review. Bull World Health Organ. 2023;101(10):649–665.</a:t>
            </a:r>
            <a:endParaRPr lang="en-CH" sz="800" dirty="0">
              <a:solidFill>
                <a:schemeClr val="tx1"/>
              </a:solidFill>
            </a:endParaRPr>
          </a:p>
        </p:txBody>
      </p:sp>
      <p:sp>
        <p:nvSpPr>
          <p:cNvPr id="4" name="Text Placeholder 3">
            <a:extLst>
              <a:ext uri="{FF2B5EF4-FFF2-40B4-BE49-F238E27FC236}">
                <a16:creationId xmlns:a16="http://schemas.microsoft.com/office/drawing/2014/main" id="{E1018735-32C9-0577-1FE6-B86D5FD3D801}"/>
              </a:ext>
            </a:extLst>
          </p:cNvPr>
          <p:cNvSpPr>
            <a:spLocks noGrp="1"/>
          </p:cNvSpPr>
          <p:nvPr>
            <p:ph type="body" sz="quarter" idx="13"/>
          </p:nvPr>
        </p:nvSpPr>
        <p:spPr>
          <a:xfrm>
            <a:off x="346075" y="704850"/>
            <a:ext cx="4425950" cy="571500"/>
          </a:xfrm>
        </p:spPr>
        <p:txBody>
          <a:bodyPr/>
          <a:lstStyle/>
          <a:p>
            <a:r>
              <a:rPr lang="en-US" sz="1800"/>
              <a:t>A continuum of milestones and targets</a:t>
            </a:r>
            <a:endParaRPr lang="en-CH" sz="1800"/>
          </a:p>
        </p:txBody>
      </p:sp>
      <p:pic>
        <p:nvPicPr>
          <p:cNvPr id="7" name="Picture 6">
            <a:extLst>
              <a:ext uri="{FF2B5EF4-FFF2-40B4-BE49-F238E27FC236}">
                <a16:creationId xmlns:a16="http://schemas.microsoft.com/office/drawing/2014/main" id="{B4189CD8-614D-B24C-F92C-A06A5B2BFE10}"/>
              </a:ext>
            </a:extLst>
          </p:cNvPr>
          <p:cNvPicPr>
            <a:picLocks noChangeAspect="1"/>
          </p:cNvPicPr>
          <p:nvPr/>
        </p:nvPicPr>
        <p:blipFill>
          <a:blip r:embed="rId3"/>
          <a:stretch>
            <a:fillRect/>
          </a:stretch>
        </p:blipFill>
        <p:spPr>
          <a:xfrm>
            <a:off x="6141751" y="-1"/>
            <a:ext cx="6059368" cy="6410325"/>
          </a:xfrm>
          <a:prstGeom prst="rect">
            <a:avLst/>
          </a:prstGeom>
        </p:spPr>
      </p:pic>
    </p:spTree>
    <p:extLst>
      <p:ext uri="{BB962C8B-B14F-4D97-AF65-F5344CB8AC3E}">
        <p14:creationId xmlns:p14="http://schemas.microsoft.com/office/powerpoint/2010/main" val="10255788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620F78-1DCE-11AA-3380-B24B2D989C36}"/>
              </a:ext>
            </a:extLst>
          </p:cNvPr>
          <p:cNvSpPr>
            <a:spLocks noGrp="1"/>
          </p:cNvSpPr>
          <p:nvPr>
            <p:ph type="body" sz="quarter" idx="12"/>
          </p:nvPr>
        </p:nvSpPr>
        <p:spPr>
          <a:xfrm>
            <a:off x="272505" y="5588000"/>
            <a:ext cx="2886075" cy="733425"/>
          </a:xfrm>
        </p:spPr>
        <p:txBody>
          <a:bodyPr/>
          <a:lstStyle/>
          <a:p>
            <a:r>
              <a:rPr lang="en-US" sz="800" dirty="0">
                <a:solidFill>
                  <a:schemeClr val="tx1"/>
                </a:solidFill>
              </a:rPr>
              <a:t>Source: UNAIDS epidemiological estimates, 2023 (https://aidsinfo.unaids.org/); Eaton J, Stover J. Describing the end of AIDS as a public health threat. Technical consultation, 20–21 July 2023, Boston, MA (https://jointsiwg.unaids.org/publication/describing-the-end-of-aids-as-a-public-health-threat/).</a:t>
            </a:r>
            <a:endParaRPr lang="en-CH" sz="800" dirty="0">
              <a:solidFill>
                <a:schemeClr val="tx1"/>
              </a:solidFill>
            </a:endParaRPr>
          </a:p>
        </p:txBody>
      </p:sp>
      <p:sp>
        <p:nvSpPr>
          <p:cNvPr id="4" name="Text Placeholder 3">
            <a:extLst>
              <a:ext uri="{FF2B5EF4-FFF2-40B4-BE49-F238E27FC236}">
                <a16:creationId xmlns:a16="http://schemas.microsoft.com/office/drawing/2014/main" id="{C2B192E3-D267-C09E-1EE8-626EE9F064F6}"/>
              </a:ext>
            </a:extLst>
          </p:cNvPr>
          <p:cNvSpPr>
            <a:spLocks noGrp="1"/>
          </p:cNvSpPr>
          <p:nvPr>
            <p:ph type="body" sz="quarter" idx="13"/>
          </p:nvPr>
        </p:nvSpPr>
        <p:spPr>
          <a:xfrm>
            <a:off x="533666" y="667704"/>
            <a:ext cx="11124668" cy="823677"/>
          </a:xfrm>
        </p:spPr>
        <p:txBody>
          <a:bodyPr/>
          <a:lstStyle/>
          <a:p>
            <a:r>
              <a:rPr lang="en-US" sz="1800"/>
              <a:t>Projected age of people living with HIV and viral suppression in eastern and southern Africa in 2010, 2030 and 2050</a:t>
            </a:r>
            <a:endParaRPr lang="en-CH" sz="1800"/>
          </a:p>
        </p:txBody>
      </p:sp>
      <p:pic>
        <p:nvPicPr>
          <p:cNvPr id="7" name="Picture 6">
            <a:extLst>
              <a:ext uri="{FF2B5EF4-FFF2-40B4-BE49-F238E27FC236}">
                <a16:creationId xmlns:a16="http://schemas.microsoft.com/office/drawing/2014/main" id="{477BC593-3E8D-94E4-9D3C-9273FA1454F2}"/>
              </a:ext>
            </a:extLst>
          </p:cNvPr>
          <p:cNvPicPr>
            <a:picLocks noChangeAspect="1"/>
          </p:cNvPicPr>
          <p:nvPr/>
        </p:nvPicPr>
        <p:blipFill>
          <a:blip r:embed="rId2"/>
          <a:srcRect l="2753" r="1275"/>
          <a:stretch/>
        </p:blipFill>
        <p:spPr>
          <a:xfrm>
            <a:off x="3436881" y="2247675"/>
            <a:ext cx="8702566" cy="3774336"/>
          </a:xfrm>
          <a:prstGeom prst="rect">
            <a:avLst/>
          </a:prstGeom>
        </p:spPr>
      </p:pic>
    </p:spTree>
    <p:extLst>
      <p:ext uri="{BB962C8B-B14F-4D97-AF65-F5344CB8AC3E}">
        <p14:creationId xmlns:p14="http://schemas.microsoft.com/office/powerpoint/2010/main" val="1288100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1269371"/>
            <a:ext cx="5115208" cy="2809875"/>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ASIA AND</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THE PACIFIC</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022909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359B0A-06ED-EBD0-CBB6-FB0D60A93E1A}"/>
              </a:ext>
            </a:extLst>
          </p:cNvPr>
          <p:cNvSpPr>
            <a:spLocks noGrp="1"/>
          </p:cNvSpPr>
          <p:nvPr>
            <p:ph type="body" sz="quarter" idx="12"/>
          </p:nvPr>
        </p:nvSpPr>
        <p:spPr>
          <a:xfrm>
            <a:off x="298141" y="5526858"/>
            <a:ext cx="2234163" cy="394109"/>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FBC39369-716E-6CA2-C7A1-04A7FB3B1836}"/>
              </a:ext>
            </a:extLst>
          </p:cNvPr>
          <p:cNvSpPr>
            <a:spLocks noGrp="1"/>
          </p:cNvSpPr>
          <p:nvPr>
            <p:ph type="body" sz="quarter" idx="13"/>
          </p:nvPr>
        </p:nvSpPr>
        <p:spPr>
          <a:xfrm>
            <a:off x="1128519" y="1027945"/>
            <a:ext cx="9934962" cy="515859"/>
          </a:xfrm>
        </p:spPr>
        <p:txBody>
          <a:bodyPr/>
          <a:lstStyle/>
          <a:p>
            <a:r>
              <a:rPr lang="en-US" sz="1800"/>
              <a:t>Numbers of new HIV infections and AIDS-related deaths, Asia and the Pacific, 2000–2023</a:t>
            </a:r>
            <a:endParaRPr lang="en-CH" sz="1800"/>
          </a:p>
        </p:txBody>
      </p:sp>
      <p:pic>
        <p:nvPicPr>
          <p:cNvPr id="7" name="Picture 6">
            <a:extLst>
              <a:ext uri="{FF2B5EF4-FFF2-40B4-BE49-F238E27FC236}">
                <a16:creationId xmlns:a16="http://schemas.microsoft.com/office/drawing/2014/main" id="{D2B9F7E2-FF86-A31F-661B-1B942A210166}"/>
              </a:ext>
            </a:extLst>
          </p:cNvPr>
          <p:cNvPicPr>
            <a:picLocks noChangeAspect="1"/>
          </p:cNvPicPr>
          <p:nvPr/>
        </p:nvPicPr>
        <p:blipFill>
          <a:blip r:embed="rId3"/>
          <a:srcRect l="1501" r="1731"/>
          <a:stretch/>
        </p:blipFill>
        <p:spPr>
          <a:xfrm>
            <a:off x="3312007" y="2427892"/>
            <a:ext cx="8813078" cy="3633872"/>
          </a:xfrm>
          <a:prstGeom prst="rect">
            <a:avLst/>
          </a:prstGeom>
        </p:spPr>
      </p:pic>
    </p:spTree>
    <p:extLst>
      <p:ext uri="{BB962C8B-B14F-4D97-AF65-F5344CB8AC3E}">
        <p14:creationId xmlns:p14="http://schemas.microsoft.com/office/powerpoint/2010/main" val="38495856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338E89-530B-EE5C-D425-69733A7DAA99}"/>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444A28BC-4DF8-6070-3E82-90185566488F}"/>
              </a:ext>
            </a:extLst>
          </p:cNvPr>
          <p:cNvSpPr>
            <a:spLocks noGrp="1"/>
          </p:cNvSpPr>
          <p:nvPr>
            <p:ph type="body" sz="quarter" idx="13"/>
          </p:nvPr>
        </p:nvSpPr>
        <p:spPr>
          <a:xfrm>
            <a:off x="850538" y="837634"/>
            <a:ext cx="10490923" cy="733425"/>
          </a:xfrm>
        </p:spPr>
        <p:txBody>
          <a:bodyPr/>
          <a:lstStyle/>
          <a:p>
            <a:r>
              <a:rPr lang="en-US" sz="1800"/>
              <a:t>Distribution of new HIV infections and percentage change among adults, Asia and the Pacific, 2010 and 2022</a:t>
            </a:r>
            <a:endParaRPr lang="en-CH" sz="1800"/>
          </a:p>
        </p:txBody>
      </p:sp>
      <p:pic>
        <p:nvPicPr>
          <p:cNvPr id="7" name="Picture 6">
            <a:extLst>
              <a:ext uri="{FF2B5EF4-FFF2-40B4-BE49-F238E27FC236}">
                <a16:creationId xmlns:a16="http://schemas.microsoft.com/office/drawing/2014/main" id="{D44B0E19-315C-1AED-82EB-C1A8257D97D5}"/>
              </a:ext>
            </a:extLst>
          </p:cNvPr>
          <p:cNvPicPr>
            <a:picLocks noChangeAspect="1"/>
          </p:cNvPicPr>
          <p:nvPr/>
        </p:nvPicPr>
        <p:blipFill>
          <a:blip r:embed="rId2"/>
          <a:srcRect r="872"/>
          <a:stretch/>
        </p:blipFill>
        <p:spPr>
          <a:xfrm>
            <a:off x="3746240" y="2396357"/>
            <a:ext cx="8361678" cy="3678204"/>
          </a:xfrm>
          <a:prstGeom prst="rect">
            <a:avLst/>
          </a:prstGeom>
        </p:spPr>
      </p:pic>
    </p:spTree>
    <p:extLst>
      <p:ext uri="{BB962C8B-B14F-4D97-AF65-F5344CB8AC3E}">
        <p14:creationId xmlns:p14="http://schemas.microsoft.com/office/powerpoint/2010/main" val="2921751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482ED4-68E6-8FCF-59E9-A08080DF4BBE}"/>
              </a:ext>
            </a:extLst>
          </p:cNvPr>
          <p:cNvSpPr>
            <a:spLocks noGrp="1"/>
          </p:cNvSpPr>
          <p:nvPr>
            <p:ph type="body" sz="quarter" idx="12"/>
          </p:nvPr>
        </p:nvSpPr>
        <p:spPr>
          <a:xfrm>
            <a:off x="314545" y="5588000"/>
            <a:ext cx="2886075" cy="733425"/>
          </a:xfrm>
        </p:spPr>
        <p:txBody>
          <a:bodyPr/>
          <a:lstStyle/>
          <a:p>
            <a:r>
              <a:rPr lang="en-US" sz="800" dirty="0">
                <a:solidFill>
                  <a:schemeClr val="tx1"/>
                </a:solidFill>
              </a:rPr>
              <a:t>Source: UNAIDS financial estimates, July 2024 (http://hivfinancial.unaids.org/hivfinancialdashboards.html); Global AIDS Monitoring,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73AE4885-B367-26B7-C156-8CB92487B833}"/>
              </a:ext>
            </a:extLst>
          </p:cNvPr>
          <p:cNvSpPr>
            <a:spLocks noGrp="1"/>
          </p:cNvSpPr>
          <p:nvPr>
            <p:ph type="body" sz="quarter" idx="13"/>
          </p:nvPr>
        </p:nvSpPr>
        <p:spPr>
          <a:xfrm>
            <a:off x="447660" y="751626"/>
            <a:ext cx="10771580" cy="805570"/>
          </a:xfrm>
        </p:spPr>
        <p:txBody>
          <a:bodyPr/>
          <a:lstStyle/>
          <a:p>
            <a:r>
              <a:rPr lang="en-US" sz="1800"/>
              <a:t>Proportion of spending on prevention programmes for people from key populations out of total HIV expenditure, selected countries in Asia and the Pacific where data are available, 2024</a:t>
            </a:r>
            <a:endParaRPr lang="en-CH" sz="1800"/>
          </a:p>
        </p:txBody>
      </p:sp>
      <p:pic>
        <p:nvPicPr>
          <p:cNvPr id="7" name="Picture 6">
            <a:extLst>
              <a:ext uri="{FF2B5EF4-FFF2-40B4-BE49-F238E27FC236}">
                <a16:creationId xmlns:a16="http://schemas.microsoft.com/office/drawing/2014/main" id="{5635AAC7-2B66-0BA0-93DE-350FD67D00E4}"/>
              </a:ext>
            </a:extLst>
          </p:cNvPr>
          <p:cNvPicPr>
            <a:picLocks noChangeAspect="1"/>
          </p:cNvPicPr>
          <p:nvPr/>
        </p:nvPicPr>
        <p:blipFill>
          <a:blip r:embed="rId2"/>
          <a:stretch>
            <a:fillRect/>
          </a:stretch>
        </p:blipFill>
        <p:spPr>
          <a:xfrm>
            <a:off x="3983419" y="2050191"/>
            <a:ext cx="5980388" cy="4377026"/>
          </a:xfrm>
          <a:prstGeom prst="rect">
            <a:avLst/>
          </a:prstGeom>
        </p:spPr>
      </p:pic>
    </p:spTree>
    <p:extLst>
      <p:ext uri="{BB962C8B-B14F-4D97-AF65-F5344CB8AC3E}">
        <p14:creationId xmlns:p14="http://schemas.microsoft.com/office/powerpoint/2010/main" val="12989027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1874067"/>
            <a:ext cx="4807390"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CARIBBEAN</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88633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6E0142-F996-D063-FABA-83F04EBF8421}"/>
              </a:ext>
            </a:extLst>
          </p:cNvPr>
          <p:cNvSpPr>
            <a:spLocks noGrp="1"/>
          </p:cNvSpPr>
          <p:nvPr>
            <p:ph type="body" sz="quarter" idx="12"/>
          </p:nvPr>
        </p:nvSpPr>
        <p:spPr>
          <a:xfrm>
            <a:off x="304036" y="5588000"/>
            <a:ext cx="2388072" cy="48687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8B2AE364-C57D-F477-1AFB-FA543C448EC5}"/>
              </a:ext>
            </a:extLst>
          </p:cNvPr>
          <p:cNvSpPr>
            <a:spLocks noGrp="1"/>
          </p:cNvSpPr>
          <p:nvPr>
            <p:ph type="body" sz="quarter" idx="13"/>
          </p:nvPr>
        </p:nvSpPr>
        <p:spPr>
          <a:xfrm>
            <a:off x="1601976" y="1075727"/>
            <a:ext cx="8988048" cy="486875"/>
          </a:xfrm>
        </p:spPr>
        <p:txBody>
          <a:bodyPr/>
          <a:lstStyle/>
          <a:p>
            <a:r>
              <a:rPr lang="en-US" sz="1800"/>
              <a:t>Numbers of new HIV infections and AIDS-related deaths, Caribbean, 2000–2023</a:t>
            </a:r>
            <a:endParaRPr lang="en-CH" sz="1800"/>
          </a:p>
        </p:txBody>
      </p:sp>
      <p:pic>
        <p:nvPicPr>
          <p:cNvPr id="7" name="Picture 6">
            <a:extLst>
              <a:ext uri="{FF2B5EF4-FFF2-40B4-BE49-F238E27FC236}">
                <a16:creationId xmlns:a16="http://schemas.microsoft.com/office/drawing/2014/main" id="{7F6FD612-0684-8241-FCEA-8B1280C104C7}"/>
              </a:ext>
            </a:extLst>
          </p:cNvPr>
          <p:cNvPicPr>
            <a:picLocks noChangeAspect="1"/>
          </p:cNvPicPr>
          <p:nvPr/>
        </p:nvPicPr>
        <p:blipFill>
          <a:blip r:embed="rId2"/>
          <a:srcRect l="1221" r="1536"/>
          <a:stretch/>
        </p:blipFill>
        <p:spPr>
          <a:xfrm>
            <a:off x="3368805" y="2469932"/>
            <a:ext cx="8739110" cy="3662491"/>
          </a:xfrm>
          <a:prstGeom prst="rect">
            <a:avLst/>
          </a:prstGeom>
        </p:spPr>
      </p:pic>
    </p:spTree>
    <p:extLst>
      <p:ext uri="{BB962C8B-B14F-4D97-AF65-F5344CB8AC3E}">
        <p14:creationId xmlns:p14="http://schemas.microsoft.com/office/powerpoint/2010/main" val="37184928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9A0B50-83D1-0C5C-5735-1F33F38085C3}"/>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4DE1D06A-81D9-6584-4B74-4FAFA5A69661}"/>
              </a:ext>
            </a:extLst>
          </p:cNvPr>
          <p:cNvSpPr>
            <a:spLocks noGrp="1"/>
          </p:cNvSpPr>
          <p:nvPr>
            <p:ph type="body" sz="quarter" idx="13"/>
          </p:nvPr>
        </p:nvSpPr>
        <p:spPr>
          <a:xfrm>
            <a:off x="406918" y="1168085"/>
            <a:ext cx="11378163" cy="506805"/>
          </a:xfrm>
        </p:spPr>
        <p:txBody>
          <a:bodyPr/>
          <a:lstStyle/>
          <a:p>
            <a:r>
              <a:rPr lang="en-US" sz="1800"/>
              <a:t>Distribution of new HIV infections and percentage change among adults, the Caribbean, 2010 and 2022</a:t>
            </a:r>
            <a:endParaRPr lang="en-CH" sz="1800"/>
          </a:p>
        </p:txBody>
      </p:sp>
      <p:pic>
        <p:nvPicPr>
          <p:cNvPr id="7" name="Picture 6">
            <a:extLst>
              <a:ext uri="{FF2B5EF4-FFF2-40B4-BE49-F238E27FC236}">
                <a16:creationId xmlns:a16="http://schemas.microsoft.com/office/drawing/2014/main" id="{FC7956E9-DE1E-6812-5BA6-A0A16C952D2D}"/>
              </a:ext>
            </a:extLst>
          </p:cNvPr>
          <p:cNvPicPr>
            <a:picLocks noChangeAspect="1"/>
          </p:cNvPicPr>
          <p:nvPr/>
        </p:nvPicPr>
        <p:blipFill>
          <a:blip r:embed="rId2"/>
          <a:srcRect r="851"/>
          <a:stretch/>
        </p:blipFill>
        <p:spPr>
          <a:xfrm>
            <a:off x="3548527" y="2333296"/>
            <a:ext cx="8569901" cy="3777793"/>
          </a:xfrm>
          <a:prstGeom prst="rect">
            <a:avLst/>
          </a:prstGeom>
        </p:spPr>
      </p:pic>
    </p:spTree>
    <p:extLst>
      <p:ext uri="{BB962C8B-B14F-4D97-AF65-F5344CB8AC3E}">
        <p14:creationId xmlns:p14="http://schemas.microsoft.com/office/powerpoint/2010/main" val="243542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2131002" y="1047697"/>
            <a:ext cx="5402821" cy="702920"/>
          </a:xfrm>
        </p:spPr>
        <p:txBody>
          <a:bodyPr lIns="91440" tIns="45720" rIns="91440" bIns="45720" anchor="t"/>
          <a:lstStyle/>
          <a:p>
            <a:r>
              <a:rPr lang="en-US" sz="1800"/>
              <a:t>Summary of progress against the 2025 targets</a:t>
            </a:r>
            <a:endParaRPr lang="en-US" sz="1800" b="1">
              <a:latin typeface="Arial"/>
              <a:cs typeface="Arial"/>
            </a:endParaRPr>
          </a:p>
        </p:txBody>
      </p:sp>
      <p:sp>
        <p:nvSpPr>
          <p:cNvPr id="24" name="Segnaposto testo 17">
            <a:extLst>
              <a:ext uri="{FF2B5EF4-FFF2-40B4-BE49-F238E27FC236}">
                <a16:creationId xmlns:a16="http://schemas.microsoft.com/office/drawing/2014/main" id="{6EBC7BD3-26AC-F21F-34DC-0EAA3DCC7440}"/>
              </a:ext>
            </a:extLst>
          </p:cNvPr>
          <p:cNvSpPr>
            <a:spLocks noGrp="1"/>
          </p:cNvSpPr>
          <p:nvPr>
            <p:ph type="body" sz="quarter" idx="17"/>
          </p:nvPr>
        </p:nvSpPr>
        <p:spPr>
          <a:xfrm>
            <a:off x="11290935" y="859157"/>
            <a:ext cx="573042" cy="540000"/>
          </a:xfrm>
        </p:spPr>
        <p:txBody>
          <a:bodyPr/>
          <a:lstStyle/>
          <a:p>
            <a:r>
              <a:rPr lang="en-GB"/>
              <a:t>2/3</a:t>
            </a:r>
          </a:p>
        </p:txBody>
      </p:sp>
      <p:pic>
        <p:nvPicPr>
          <p:cNvPr id="11" name="Picture 10">
            <a:extLst>
              <a:ext uri="{FF2B5EF4-FFF2-40B4-BE49-F238E27FC236}">
                <a16:creationId xmlns:a16="http://schemas.microsoft.com/office/drawing/2014/main" id="{C11E74B1-5519-E714-C549-BF0C68CA900E}"/>
              </a:ext>
            </a:extLst>
          </p:cNvPr>
          <p:cNvPicPr>
            <a:picLocks noChangeAspect="1"/>
          </p:cNvPicPr>
          <p:nvPr/>
        </p:nvPicPr>
        <p:blipFill>
          <a:blip r:embed="rId2"/>
          <a:stretch>
            <a:fillRect/>
          </a:stretch>
        </p:blipFill>
        <p:spPr>
          <a:xfrm>
            <a:off x="435708" y="2024680"/>
            <a:ext cx="8793410" cy="4833320"/>
          </a:xfrm>
          <a:prstGeom prst="rect">
            <a:avLst/>
          </a:prstGeom>
        </p:spPr>
      </p:pic>
      <p:grpSp>
        <p:nvGrpSpPr>
          <p:cNvPr id="12" name="Group 11">
            <a:extLst>
              <a:ext uri="{FF2B5EF4-FFF2-40B4-BE49-F238E27FC236}">
                <a16:creationId xmlns:a16="http://schemas.microsoft.com/office/drawing/2014/main" id="{295622C0-4860-E075-029C-E26E6B180AB1}"/>
              </a:ext>
            </a:extLst>
          </p:cNvPr>
          <p:cNvGrpSpPr/>
          <p:nvPr/>
        </p:nvGrpSpPr>
        <p:grpSpPr>
          <a:xfrm>
            <a:off x="9337147" y="5674688"/>
            <a:ext cx="2063909" cy="1073512"/>
            <a:chOff x="9866837" y="2528903"/>
            <a:chExt cx="2063909" cy="1073512"/>
          </a:xfrm>
        </p:grpSpPr>
        <p:pic>
          <p:nvPicPr>
            <p:cNvPr id="13" name="Picture 12">
              <a:extLst>
                <a:ext uri="{FF2B5EF4-FFF2-40B4-BE49-F238E27FC236}">
                  <a16:creationId xmlns:a16="http://schemas.microsoft.com/office/drawing/2014/main" id="{FC04031D-7E05-09E9-A4A5-F064C84D9571}"/>
                </a:ext>
              </a:extLst>
            </p:cNvPr>
            <p:cNvPicPr>
              <a:picLocks noChangeAspect="1"/>
            </p:cNvPicPr>
            <p:nvPr/>
          </p:nvPicPr>
          <p:blipFill>
            <a:blip r:embed="rId3"/>
            <a:stretch>
              <a:fillRect/>
            </a:stretch>
          </p:blipFill>
          <p:spPr>
            <a:xfrm>
              <a:off x="9866837" y="2804042"/>
              <a:ext cx="1505160" cy="219106"/>
            </a:xfrm>
            <a:prstGeom prst="rect">
              <a:avLst/>
            </a:prstGeom>
          </p:spPr>
        </p:pic>
        <p:pic>
          <p:nvPicPr>
            <p:cNvPr id="14" name="Picture 13">
              <a:extLst>
                <a:ext uri="{FF2B5EF4-FFF2-40B4-BE49-F238E27FC236}">
                  <a16:creationId xmlns:a16="http://schemas.microsoft.com/office/drawing/2014/main" id="{B22DD44F-98DB-10BF-DD9A-44E344358A30}"/>
                </a:ext>
              </a:extLst>
            </p:cNvPr>
            <p:cNvPicPr>
              <a:picLocks noChangeAspect="1"/>
            </p:cNvPicPr>
            <p:nvPr/>
          </p:nvPicPr>
          <p:blipFill>
            <a:blip r:embed="rId4"/>
            <a:stretch>
              <a:fillRect/>
            </a:stretch>
          </p:blipFill>
          <p:spPr>
            <a:xfrm>
              <a:off x="9911164" y="3069655"/>
              <a:ext cx="2019582" cy="257211"/>
            </a:xfrm>
            <a:prstGeom prst="rect">
              <a:avLst/>
            </a:prstGeom>
          </p:spPr>
        </p:pic>
        <p:pic>
          <p:nvPicPr>
            <p:cNvPr id="15" name="Picture 14">
              <a:extLst>
                <a:ext uri="{FF2B5EF4-FFF2-40B4-BE49-F238E27FC236}">
                  <a16:creationId xmlns:a16="http://schemas.microsoft.com/office/drawing/2014/main" id="{0629C7D5-918E-FA6B-2662-AC82386A9960}"/>
                </a:ext>
              </a:extLst>
            </p:cNvPr>
            <p:cNvPicPr>
              <a:picLocks noChangeAspect="1"/>
            </p:cNvPicPr>
            <p:nvPr/>
          </p:nvPicPr>
          <p:blipFill>
            <a:blip r:embed="rId5"/>
            <a:stretch>
              <a:fillRect/>
            </a:stretch>
          </p:blipFill>
          <p:spPr>
            <a:xfrm>
              <a:off x="9866837" y="2528903"/>
              <a:ext cx="1505160" cy="228632"/>
            </a:xfrm>
            <a:prstGeom prst="rect">
              <a:avLst/>
            </a:prstGeom>
          </p:spPr>
        </p:pic>
        <p:pic>
          <p:nvPicPr>
            <p:cNvPr id="16" name="Picture 15">
              <a:extLst>
                <a:ext uri="{FF2B5EF4-FFF2-40B4-BE49-F238E27FC236}">
                  <a16:creationId xmlns:a16="http://schemas.microsoft.com/office/drawing/2014/main" id="{231746D3-F5B5-01DA-4F0C-05CD7D70BC1A}"/>
                </a:ext>
              </a:extLst>
            </p:cNvPr>
            <p:cNvPicPr>
              <a:picLocks noChangeAspect="1"/>
            </p:cNvPicPr>
            <p:nvPr/>
          </p:nvPicPr>
          <p:blipFill>
            <a:blip r:embed="rId6"/>
            <a:stretch>
              <a:fillRect/>
            </a:stretch>
          </p:blipFill>
          <p:spPr>
            <a:xfrm>
              <a:off x="9911164" y="3354730"/>
              <a:ext cx="1571844" cy="247685"/>
            </a:xfrm>
            <a:prstGeom prst="rect">
              <a:avLst/>
            </a:prstGeom>
          </p:spPr>
        </p:pic>
      </p:grpSp>
    </p:spTree>
    <p:extLst>
      <p:ext uri="{BB962C8B-B14F-4D97-AF65-F5344CB8AC3E}">
        <p14:creationId xmlns:p14="http://schemas.microsoft.com/office/powerpoint/2010/main" val="22506012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EE5AEF-CBE9-BD3F-B2B3-6CAA18BEE944}"/>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financial estimates, July 2024 (http://hivfinancial.unaids.org/hivfinancialdashboards.html).</a:t>
            </a:r>
            <a:endParaRPr lang="en-CH" sz="800" dirty="0">
              <a:solidFill>
                <a:schemeClr val="tx1"/>
              </a:solidFill>
            </a:endParaRPr>
          </a:p>
        </p:txBody>
      </p:sp>
      <p:sp>
        <p:nvSpPr>
          <p:cNvPr id="4" name="Text Placeholder 3">
            <a:extLst>
              <a:ext uri="{FF2B5EF4-FFF2-40B4-BE49-F238E27FC236}">
                <a16:creationId xmlns:a16="http://schemas.microsoft.com/office/drawing/2014/main" id="{7F7C53D0-E1A8-BEBD-602F-768882DD0261}"/>
              </a:ext>
            </a:extLst>
          </p:cNvPr>
          <p:cNvSpPr>
            <a:spLocks noGrp="1"/>
          </p:cNvSpPr>
          <p:nvPr>
            <p:ph type="body" sz="quarter" idx="13"/>
          </p:nvPr>
        </p:nvSpPr>
        <p:spPr>
          <a:xfrm>
            <a:off x="3181806" y="1059632"/>
            <a:ext cx="5828388" cy="452485"/>
          </a:xfrm>
        </p:spPr>
        <p:txBody>
          <a:bodyPr/>
          <a:lstStyle/>
          <a:p>
            <a:r>
              <a:rPr lang="en-US" sz="1800"/>
              <a:t>Resource availability for HIV, Caribbean, 2010–2023</a:t>
            </a:r>
            <a:endParaRPr lang="en-CH" sz="1800"/>
          </a:p>
        </p:txBody>
      </p:sp>
      <p:pic>
        <p:nvPicPr>
          <p:cNvPr id="7" name="Picture 6">
            <a:extLst>
              <a:ext uri="{FF2B5EF4-FFF2-40B4-BE49-F238E27FC236}">
                <a16:creationId xmlns:a16="http://schemas.microsoft.com/office/drawing/2014/main" id="{58BA53C7-3CA6-D857-813C-3BB9F0FEA294}"/>
              </a:ext>
            </a:extLst>
          </p:cNvPr>
          <p:cNvPicPr>
            <a:picLocks noChangeAspect="1"/>
          </p:cNvPicPr>
          <p:nvPr/>
        </p:nvPicPr>
        <p:blipFill>
          <a:blip r:embed="rId2"/>
          <a:srcRect t="1386"/>
          <a:stretch/>
        </p:blipFill>
        <p:spPr>
          <a:xfrm>
            <a:off x="3997668" y="2028498"/>
            <a:ext cx="6993239" cy="4389108"/>
          </a:xfrm>
          <a:prstGeom prst="rect">
            <a:avLst/>
          </a:prstGeom>
        </p:spPr>
      </p:pic>
    </p:spTree>
    <p:extLst>
      <p:ext uri="{BB962C8B-B14F-4D97-AF65-F5344CB8AC3E}">
        <p14:creationId xmlns:p14="http://schemas.microsoft.com/office/powerpoint/2010/main" val="32011284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1368677"/>
            <a:ext cx="7007382"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EASTERN EUROPE</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AND CENTRAL ASIA</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67073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941DAA-9093-990A-6B8C-A77C8DE9BE5D}"/>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56B40EF0-B948-5353-F39B-71B778C438C2}"/>
              </a:ext>
            </a:extLst>
          </p:cNvPr>
          <p:cNvSpPr>
            <a:spLocks noGrp="1"/>
          </p:cNvSpPr>
          <p:nvPr>
            <p:ph type="body" sz="quarter" idx="13"/>
          </p:nvPr>
        </p:nvSpPr>
        <p:spPr>
          <a:xfrm>
            <a:off x="529140" y="1104711"/>
            <a:ext cx="11133719" cy="552073"/>
          </a:xfrm>
        </p:spPr>
        <p:txBody>
          <a:bodyPr/>
          <a:lstStyle/>
          <a:p>
            <a:r>
              <a:rPr lang="en-US" sz="1800"/>
              <a:t>Numbers of new HIV infections and AIDS-related deaths, eastern Europe and central Asia, 2000–2023</a:t>
            </a:r>
            <a:endParaRPr lang="en-CH" sz="1800"/>
          </a:p>
        </p:txBody>
      </p:sp>
      <p:pic>
        <p:nvPicPr>
          <p:cNvPr id="7" name="Picture 6">
            <a:extLst>
              <a:ext uri="{FF2B5EF4-FFF2-40B4-BE49-F238E27FC236}">
                <a16:creationId xmlns:a16="http://schemas.microsoft.com/office/drawing/2014/main" id="{362C17DA-B896-87C7-FA31-6403384594A9}"/>
              </a:ext>
            </a:extLst>
          </p:cNvPr>
          <p:cNvPicPr>
            <a:picLocks noChangeAspect="1"/>
          </p:cNvPicPr>
          <p:nvPr/>
        </p:nvPicPr>
        <p:blipFill>
          <a:blip r:embed="rId2"/>
          <a:stretch>
            <a:fillRect/>
          </a:stretch>
        </p:blipFill>
        <p:spPr>
          <a:xfrm>
            <a:off x="3426373" y="2486206"/>
            <a:ext cx="8735554" cy="3551652"/>
          </a:xfrm>
          <a:prstGeom prst="rect">
            <a:avLst/>
          </a:prstGeom>
        </p:spPr>
      </p:pic>
    </p:spTree>
    <p:extLst>
      <p:ext uri="{BB962C8B-B14F-4D97-AF65-F5344CB8AC3E}">
        <p14:creationId xmlns:p14="http://schemas.microsoft.com/office/powerpoint/2010/main" val="29802919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A8CBB3-0E03-5D38-2354-320C31EB2A55}"/>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B9C99482-2948-93A2-ECF6-614F907745B3}"/>
              </a:ext>
            </a:extLst>
          </p:cNvPr>
          <p:cNvSpPr>
            <a:spLocks noGrp="1"/>
          </p:cNvSpPr>
          <p:nvPr>
            <p:ph type="body" sz="quarter" idx="13"/>
          </p:nvPr>
        </p:nvSpPr>
        <p:spPr>
          <a:xfrm>
            <a:off x="239429" y="869510"/>
            <a:ext cx="11713141" cy="832730"/>
          </a:xfrm>
        </p:spPr>
        <p:txBody>
          <a:bodyPr/>
          <a:lstStyle/>
          <a:p>
            <a:r>
              <a:rPr lang="en-US" sz="1800"/>
              <a:t>Distribution of new HIV infections and percentage change among adults, eastern Europe and central Asia, 2010 and 2022</a:t>
            </a:r>
            <a:endParaRPr lang="en-CH" sz="1800"/>
          </a:p>
        </p:txBody>
      </p:sp>
      <p:pic>
        <p:nvPicPr>
          <p:cNvPr id="7" name="Picture 6">
            <a:extLst>
              <a:ext uri="{FF2B5EF4-FFF2-40B4-BE49-F238E27FC236}">
                <a16:creationId xmlns:a16="http://schemas.microsoft.com/office/drawing/2014/main" id="{A31D15C8-4723-036D-9543-ACFCF97D9780}"/>
              </a:ext>
            </a:extLst>
          </p:cNvPr>
          <p:cNvPicPr>
            <a:picLocks noChangeAspect="1"/>
          </p:cNvPicPr>
          <p:nvPr/>
        </p:nvPicPr>
        <p:blipFill>
          <a:blip r:embed="rId2"/>
          <a:srcRect r="838"/>
          <a:stretch/>
        </p:blipFill>
        <p:spPr>
          <a:xfrm>
            <a:off x="3514520" y="2375339"/>
            <a:ext cx="8593398" cy="3787158"/>
          </a:xfrm>
          <a:prstGeom prst="rect">
            <a:avLst/>
          </a:prstGeom>
        </p:spPr>
      </p:pic>
    </p:spTree>
    <p:extLst>
      <p:ext uri="{BB962C8B-B14F-4D97-AF65-F5344CB8AC3E}">
        <p14:creationId xmlns:p14="http://schemas.microsoft.com/office/powerpoint/2010/main" val="22404534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E28EC-4601-9367-6618-12D6BB15E117}"/>
              </a:ext>
            </a:extLst>
          </p:cNvPr>
          <p:cNvSpPr>
            <a:spLocks noGrp="1"/>
          </p:cNvSpPr>
          <p:nvPr>
            <p:ph type="body" sz="quarter" idx="12"/>
          </p:nvPr>
        </p:nvSpPr>
        <p:spPr>
          <a:xfrm>
            <a:off x="304035" y="5588000"/>
            <a:ext cx="2886075" cy="733425"/>
          </a:xfrm>
        </p:spPr>
        <p:txBody>
          <a:bodyPr/>
          <a:lstStyle/>
          <a:p>
            <a:r>
              <a:rPr lang="en-US" sz="800">
                <a:solidFill>
                  <a:schemeClr val="tx1"/>
                </a:solidFill>
              </a:rPr>
              <a:t>Source: National Commitments and Policy Instrument, 2017–2024 (http://lawsandpolicies.unaids.org/), supplemented by additional sources (see references in regional factsheet and http://lawsandpolicies.unaids.org/).</a:t>
            </a:r>
            <a:endParaRPr lang="en-CH" sz="800">
              <a:solidFill>
                <a:schemeClr val="tx1"/>
              </a:solidFill>
            </a:endParaRPr>
          </a:p>
        </p:txBody>
      </p:sp>
      <p:sp>
        <p:nvSpPr>
          <p:cNvPr id="4" name="Text Placeholder 3">
            <a:extLst>
              <a:ext uri="{FF2B5EF4-FFF2-40B4-BE49-F238E27FC236}">
                <a16:creationId xmlns:a16="http://schemas.microsoft.com/office/drawing/2014/main" id="{5661BBB2-523F-534F-8AB6-9BF1B29AA27F}"/>
              </a:ext>
            </a:extLst>
          </p:cNvPr>
          <p:cNvSpPr>
            <a:spLocks noGrp="1"/>
          </p:cNvSpPr>
          <p:nvPr>
            <p:ph type="body" sz="quarter" idx="13"/>
          </p:nvPr>
        </p:nvSpPr>
        <p:spPr>
          <a:xfrm>
            <a:off x="1266998" y="1122819"/>
            <a:ext cx="9658004" cy="552073"/>
          </a:xfrm>
        </p:spPr>
        <p:txBody>
          <a:bodyPr/>
          <a:lstStyle/>
          <a:p>
            <a:r>
              <a:rPr lang="en-US" sz="1800"/>
              <a:t>Countries with discriminatory and punitive laws, eastern Europe and central Asia, 2024</a:t>
            </a:r>
            <a:endParaRPr lang="en-CH" sz="1800"/>
          </a:p>
        </p:txBody>
      </p:sp>
      <p:pic>
        <p:nvPicPr>
          <p:cNvPr id="7" name="Picture 6">
            <a:extLst>
              <a:ext uri="{FF2B5EF4-FFF2-40B4-BE49-F238E27FC236}">
                <a16:creationId xmlns:a16="http://schemas.microsoft.com/office/drawing/2014/main" id="{7842B6D6-DBCF-DF3C-3092-81DE6D300393}"/>
              </a:ext>
            </a:extLst>
          </p:cNvPr>
          <p:cNvPicPr>
            <a:picLocks noChangeAspect="1"/>
          </p:cNvPicPr>
          <p:nvPr/>
        </p:nvPicPr>
        <p:blipFill>
          <a:blip r:embed="rId2"/>
          <a:srcRect t="1387"/>
          <a:stretch/>
        </p:blipFill>
        <p:spPr>
          <a:xfrm>
            <a:off x="3666653" y="2049519"/>
            <a:ext cx="6797041" cy="4336402"/>
          </a:xfrm>
          <a:prstGeom prst="rect">
            <a:avLst/>
          </a:prstGeom>
        </p:spPr>
      </p:pic>
    </p:spTree>
    <p:extLst>
      <p:ext uri="{BB962C8B-B14F-4D97-AF65-F5344CB8AC3E}">
        <p14:creationId xmlns:p14="http://schemas.microsoft.com/office/powerpoint/2010/main" val="12438959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1368677"/>
            <a:ext cx="6817259"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EASTERN AND</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SOUTHERN AFRICA</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282433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C3F5FC-B886-17D1-2399-F23A186B0B94}"/>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D5B6DF7D-2219-315D-E3B4-FE2061483AE6}"/>
              </a:ext>
            </a:extLst>
          </p:cNvPr>
          <p:cNvSpPr>
            <a:spLocks noGrp="1"/>
          </p:cNvSpPr>
          <p:nvPr>
            <p:ph type="body" sz="quarter" idx="13"/>
          </p:nvPr>
        </p:nvSpPr>
        <p:spPr>
          <a:xfrm>
            <a:off x="737370" y="1050391"/>
            <a:ext cx="10717260" cy="615447"/>
          </a:xfrm>
        </p:spPr>
        <p:txBody>
          <a:bodyPr/>
          <a:lstStyle/>
          <a:p>
            <a:r>
              <a:rPr lang="en-US" sz="1800"/>
              <a:t>Numbers of new HIV infections and AIDS-related deaths, eastern and southern Africa, 2000–2023</a:t>
            </a:r>
            <a:endParaRPr lang="en-CH" sz="1800"/>
          </a:p>
        </p:txBody>
      </p:sp>
      <p:pic>
        <p:nvPicPr>
          <p:cNvPr id="7" name="Picture 6">
            <a:extLst>
              <a:ext uri="{FF2B5EF4-FFF2-40B4-BE49-F238E27FC236}">
                <a16:creationId xmlns:a16="http://schemas.microsoft.com/office/drawing/2014/main" id="{FFC51409-E44A-D124-A399-6ED3538729E9}"/>
              </a:ext>
            </a:extLst>
          </p:cNvPr>
          <p:cNvPicPr>
            <a:picLocks noChangeAspect="1"/>
          </p:cNvPicPr>
          <p:nvPr/>
        </p:nvPicPr>
        <p:blipFill>
          <a:blip r:embed="rId2"/>
          <a:srcRect r="2311"/>
          <a:stretch/>
        </p:blipFill>
        <p:spPr>
          <a:xfrm>
            <a:off x="3394839" y="2438890"/>
            <a:ext cx="8744606" cy="3712705"/>
          </a:xfrm>
          <a:prstGeom prst="rect">
            <a:avLst/>
          </a:prstGeom>
        </p:spPr>
      </p:pic>
    </p:spTree>
    <p:extLst>
      <p:ext uri="{BB962C8B-B14F-4D97-AF65-F5344CB8AC3E}">
        <p14:creationId xmlns:p14="http://schemas.microsoft.com/office/powerpoint/2010/main" val="849692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409C26-84DB-3460-C054-2E3BB6709B7D}"/>
              </a:ext>
            </a:extLst>
          </p:cNvPr>
          <p:cNvSpPr>
            <a:spLocks noGrp="1"/>
          </p:cNvSpPr>
          <p:nvPr>
            <p:ph type="body" sz="quarter" idx="12"/>
          </p:nvPr>
        </p:nvSpPr>
        <p:spPr/>
        <p:txBody>
          <a:bodyPr/>
          <a:lstStyle/>
          <a:p>
            <a:r>
              <a:rPr lang="en-US" sz="800">
                <a:solidFill>
                  <a:schemeClr val="tx1"/>
                </a:solidFill>
              </a:rPr>
              <a:t>Source: </a:t>
            </a:r>
            <a:r>
              <a:rPr lang="en-US" sz="800" err="1">
                <a:solidFill>
                  <a:schemeClr val="tx1"/>
                </a:solidFill>
              </a:rPr>
              <a:t>Korenromp</a:t>
            </a:r>
            <a:r>
              <a:rPr lang="en-US" sz="800">
                <a:solidFill>
                  <a:schemeClr val="tx1"/>
                </a:solidFill>
              </a:rPr>
              <a:t> EL, Sabin K, Stover J, Brown T, Johnson LF, Martin-Hughes R, et al. New HIV infections among key populations and their partners in 2010 and 2022, by world region: a </a:t>
            </a:r>
            <a:r>
              <a:rPr lang="en-US" sz="800" err="1">
                <a:solidFill>
                  <a:schemeClr val="tx1"/>
                </a:solidFill>
              </a:rPr>
              <a:t>multisources</a:t>
            </a:r>
            <a:r>
              <a:rPr lang="en-US" sz="800">
                <a:solidFill>
                  <a:schemeClr val="tx1"/>
                </a:solidFill>
              </a:rPr>
              <a:t> estimation. J </a:t>
            </a:r>
            <a:r>
              <a:rPr lang="en-US" sz="800" err="1">
                <a:solidFill>
                  <a:schemeClr val="tx1"/>
                </a:solidFill>
              </a:rPr>
              <a:t>Acquir</a:t>
            </a:r>
            <a:r>
              <a:rPr lang="en-US" sz="800">
                <a:solidFill>
                  <a:schemeClr val="tx1"/>
                </a:solidFill>
              </a:rPr>
              <a:t> Immune </a:t>
            </a:r>
            <a:r>
              <a:rPr lang="en-US" sz="800" err="1">
                <a:solidFill>
                  <a:schemeClr val="tx1"/>
                </a:solidFill>
              </a:rPr>
              <a:t>Defic</a:t>
            </a:r>
            <a:r>
              <a:rPr lang="en-US" sz="800">
                <a:solidFill>
                  <a:schemeClr val="tx1"/>
                </a:solidFill>
              </a:rPr>
              <a:t> </a:t>
            </a:r>
            <a:r>
              <a:rPr lang="en-US" sz="800" err="1">
                <a:solidFill>
                  <a:schemeClr val="tx1"/>
                </a:solidFill>
              </a:rPr>
              <a:t>Syndr</a:t>
            </a:r>
            <a:r>
              <a:rPr lang="en-US" sz="800">
                <a:solidFill>
                  <a:schemeClr val="tx1"/>
                </a:solidFill>
              </a:rPr>
              <a:t>. 2024;95(1S):e34–e45.</a:t>
            </a:r>
            <a:endParaRPr lang="en-CH" sz="800">
              <a:solidFill>
                <a:schemeClr val="tx1"/>
              </a:solidFill>
            </a:endParaRPr>
          </a:p>
        </p:txBody>
      </p:sp>
      <p:sp>
        <p:nvSpPr>
          <p:cNvPr id="4" name="Text Placeholder 3">
            <a:extLst>
              <a:ext uri="{FF2B5EF4-FFF2-40B4-BE49-F238E27FC236}">
                <a16:creationId xmlns:a16="http://schemas.microsoft.com/office/drawing/2014/main" id="{9625253C-53F8-2135-AE17-326E295B3EB1}"/>
              </a:ext>
            </a:extLst>
          </p:cNvPr>
          <p:cNvSpPr>
            <a:spLocks noGrp="1"/>
          </p:cNvSpPr>
          <p:nvPr>
            <p:ph type="body" sz="quarter" idx="13"/>
          </p:nvPr>
        </p:nvSpPr>
        <p:spPr>
          <a:xfrm>
            <a:off x="465766" y="864983"/>
            <a:ext cx="11260468" cy="841784"/>
          </a:xfrm>
        </p:spPr>
        <p:txBody>
          <a:bodyPr/>
          <a:lstStyle/>
          <a:p>
            <a:r>
              <a:rPr lang="en-US" sz="1800"/>
              <a:t>Distribution of new HIV infections and percentage change among adults, eastern and southern Africa, 2010 and 2022</a:t>
            </a:r>
            <a:endParaRPr lang="en-CH" sz="1800"/>
          </a:p>
        </p:txBody>
      </p:sp>
      <p:pic>
        <p:nvPicPr>
          <p:cNvPr id="7" name="Picture 6">
            <a:extLst>
              <a:ext uri="{FF2B5EF4-FFF2-40B4-BE49-F238E27FC236}">
                <a16:creationId xmlns:a16="http://schemas.microsoft.com/office/drawing/2014/main" id="{29A64E94-B951-4534-25EE-CD63309C18F7}"/>
              </a:ext>
            </a:extLst>
          </p:cNvPr>
          <p:cNvPicPr>
            <a:picLocks noChangeAspect="1"/>
          </p:cNvPicPr>
          <p:nvPr/>
        </p:nvPicPr>
        <p:blipFill>
          <a:blip r:embed="rId2"/>
          <a:stretch>
            <a:fillRect/>
          </a:stretch>
        </p:blipFill>
        <p:spPr>
          <a:xfrm>
            <a:off x="4101220" y="2000847"/>
            <a:ext cx="6665792" cy="4411270"/>
          </a:xfrm>
          <a:prstGeom prst="rect">
            <a:avLst/>
          </a:prstGeom>
        </p:spPr>
      </p:pic>
    </p:spTree>
    <p:extLst>
      <p:ext uri="{BB962C8B-B14F-4D97-AF65-F5344CB8AC3E}">
        <p14:creationId xmlns:p14="http://schemas.microsoft.com/office/powerpoint/2010/main" val="4819965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EF2AF0-10BC-5B1C-ACC4-768013BC9D64}"/>
              </a:ext>
            </a:extLst>
          </p:cNvPr>
          <p:cNvSpPr>
            <a:spLocks noGrp="1"/>
          </p:cNvSpPr>
          <p:nvPr>
            <p:ph type="body" sz="quarter" idx="12"/>
          </p:nvPr>
        </p:nvSpPr>
        <p:spPr/>
        <p:txBody>
          <a:bodyPr/>
          <a:lstStyle/>
          <a:p>
            <a:r>
              <a:rPr lang="en-US" sz="800">
                <a:solidFill>
                  <a:schemeClr val="tx1"/>
                </a:solidFill>
              </a:rPr>
              <a:t>Source: UNAIDS financial estimates, July 2024 (http://hivfinancial.unaids.org/hivfinancialdashboards.html).</a:t>
            </a:r>
            <a:endParaRPr lang="en-CH" sz="800">
              <a:solidFill>
                <a:schemeClr val="tx1"/>
              </a:solidFill>
            </a:endParaRPr>
          </a:p>
        </p:txBody>
      </p:sp>
      <p:sp>
        <p:nvSpPr>
          <p:cNvPr id="4" name="Text Placeholder 3">
            <a:extLst>
              <a:ext uri="{FF2B5EF4-FFF2-40B4-BE49-F238E27FC236}">
                <a16:creationId xmlns:a16="http://schemas.microsoft.com/office/drawing/2014/main" id="{7F344922-9EC7-2674-37BB-6350B56A922E}"/>
              </a:ext>
            </a:extLst>
          </p:cNvPr>
          <p:cNvSpPr>
            <a:spLocks noGrp="1"/>
          </p:cNvSpPr>
          <p:nvPr>
            <p:ph type="body" sz="quarter" idx="13"/>
          </p:nvPr>
        </p:nvSpPr>
        <p:spPr>
          <a:xfrm>
            <a:off x="2204031" y="991731"/>
            <a:ext cx="7783937" cy="588287"/>
          </a:xfrm>
        </p:spPr>
        <p:txBody>
          <a:bodyPr/>
          <a:lstStyle/>
          <a:p>
            <a:r>
              <a:rPr lang="en-US" sz="1800"/>
              <a:t>Resource availability for HIV, eastern and southern Africa, 2010–2023</a:t>
            </a:r>
            <a:endParaRPr lang="en-CH" sz="1800"/>
          </a:p>
        </p:txBody>
      </p:sp>
      <p:pic>
        <p:nvPicPr>
          <p:cNvPr id="5" name="Picture 4">
            <a:extLst>
              <a:ext uri="{FF2B5EF4-FFF2-40B4-BE49-F238E27FC236}">
                <a16:creationId xmlns:a16="http://schemas.microsoft.com/office/drawing/2014/main" id="{3C319114-60A5-CF14-BBEA-47F3D6950106}"/>
              </a:ext>
            </a:extLst>
          </p:cNvPr>
          <p:cNvPicPr>
            <a:picLocks noChangeAspect="1"/>
          </p:cNvPicPr>
          <p:nvPr/>
        </p:nvPicPr>
        <p:blipFill>
          <a:blip r:embed="rId3"/>
          <a:stretch>
            <a:fillRect/>
          </a:stretch>
        </p:blipFill>
        <p:spPr>
          <a:xfrm>
            <a:off x="3232150" y="2060799"/>
            <a:ext cx="7148270" cy="4705275"/>
          </a:xfrm>
          <a:prstGeom prst="rect">
            <a:avLst/>
          </a:prstGeom>
        </p:spPr>
      </p:pic>
    </p:spTree>
    <p:extLst>
      <p:ext uri="{BB962C8B-B14F-4D97-AF65-F5344CB8AC3E}">
        <p14:creationId xmlns:p14="http://schemas.microsoft.com/office/powerpoint/2010/main" val="779215950"/>
      </p:ext>
    </p:extLst>
  </p:cSld>
  <p:clrMapOvr>
    <a:masterClrMapping/>
  </p:clrMapOvr>
  <p:extLst>
    <p:ext uri="{6950BFC3-D8DA-4A85-94F7-54DA5524770B}">
      <p188:commentRel xmlns:p188="http://schemas.microsoft.com/office/powerpoint/2018/8/main" r:id="rId2"/>
    </p:ext>
  </p:extLs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1368677"/>
            <a:ext cx="6817259"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LATIN AMERICA</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5222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2478561" y="1059450"/>
            <a:ext cx="5276128" cy="529970"/>
          </a:xfrm>
        </p:spPr>
        <p:txBody>
          <a:bodyPr lIns="91440" tIns="45720" rIns="91440" bIns="45720" anchor="t"/>
          <a:lstStyle/>
          <a:p>
            <a:r>
              <a:rPr lang="en-US" sz="1800"/>
              <a:t>Summary of progress against the 2025 targets</a:t>
            </a:r>
            <a:endParaRPr lang="en-US" sz="1800" b="1">
              <a:latin typeface="Arial"/>
              <a:cs typeface="Arial"/>
            </a:endParaRPr>
          </a:p>
        </p:txBody>
      </p:sp>
      <p:sp>
        <p:nvSpPr>
          <p:cNvPr id="23" name="Segnaposto testo 17">
            <a:extLst>
              <a:ext uri="{FF2B5EF4-FFF2-40B4-BE49-F238E27FC236}">
                <a16:creationId xmlns:a16="http://schemas.microsoft.com/office/drawing/2014/main" id="{2FF80248-4869-FEF5-43FF-5A78FEB3B6D6}"/>
              </a:ext>
            </a:extLst>
          </p:cNvPr>
          <p:cNvSpPr>
            <a:spLocks noGrp="1"/>
          </p:cNvSpPr>
          <p:nvPr>
            <p:ph type="body" sz="quarter" idx="17"/>
          </p:nvPr>
        </p:nvSpPr>
        <p:spPr>
          <a:xfrm>
            <a:off x="11290935" y="859157"/>
            <a:ext cx="573042" cy="540000"/>
          </a:xfrm>
        </p:spPr>
        <p:txBody>
          <a:bodyPr/>
          <a:lstStyle/>
          <a:p>
            <a:r>
              <a:rPr lang="en-GB"/>
              <a:t>3/3</a:t>
            </a:r>
          </a:p>
        </p:txBody>
      </p:sp>
      <p:pic>
        <p:nvPicPr>
          <p:cNvPr id="10" name="Picture 9">
            <a:extLst>
              <a:ext uri="{FF2B5EF4-FFF2-40B4-BE49-F238E27FC236}">
                <a16:creationId xmlns:a16="http://schemas.microsoft.com/office/drawing/2014/main" id="{D7CF86F4-8D77-43A8-9537-924357B94C01}"/>
              </a:ext>
            </a:extLst>
          </p:cNvPr>
          <p:cNvPicPr>
            <a:picLocks noChangeAspect="1"/>
          </p:cNvPicPr>
          <p:nvPr/>
        </p:nvPicPr>
        <p:blipFill>
          <a:blip r:embed="rId2"/>
          <a:stretch>
            <a:fillRect/>
          </a:stretch>
        </p:blipFill>
        <p:spPr>
          <a:xfrm>
            <a:off x="470167" y="2474141"/>
            <a:ext cx="9272837" cy="1078997"/>
          </a:xfrm>
          <a:prstGeom prst="rect">
            <a:avLst/>
          </a:prstGeom>
          <a:noFill/>
        </p:spPr>
      </p:pic>
      <p:pic>
        <p:nvPicPr>
          <p:cNvPr id="12" name="Picture 11">
            <a:extLst>
              <a:ext uri="{FF2B5EF4-FFF2-40B4-BE49-F238E27FC236}">
                <a16:creationId xmlns:a16="http://schemas.microsoft.com/office/drawing/2014/main" id="{4E59E6A0-8AEB-1EDF-99B1-A3BBEFB2F69B}"/>
              </a:ext>
            </a:extLst>
          </p:cNvPr>
          <p:cNvPicPr>
            <a:picLocks noChangeAspect="1"/>
          </p:cNvPicPr>
          <p:nvPr/>
        </p:nvPicPr>
        <p:blipFill>
          <a:blip r:embed="rId3"/>
          <a:stretch>
            <a:fillRect/>
          </a:stretch>
        </p:blipFill>
        <p:spPr>
          <a:xfrm>
            <a:off x="490247" y="3837395"/>
            <a:ext cx="9252757" cy="1013605"/>
          </a:xfrm>
          <a:prstGeom prst="rect">
            <a:avLst/>
          </a:prstGeom>
        </p:spPr>
      </p:pic>
      <p:pic>
        <p:nvPicPr>
          <p:cNvPr id="16" name="Picture 15">
            <a:extLst>
              <a:ext uri="{FF2B5EF4-FFF2-40B4-BE49-F238E27FC236}">
                <a16:creationId xmlns:a16="http://schemas.microsoft.com/office/drawing/2014/main" id="{0D897098-B9CC-B958-4E4E-FC914E208509}"/>
              </a:ext>
            </a:extLst>
          </p:cNvPr>
          <p:cNvPicPr>
            <a:picLocks noChangeAspect="1"/>
          </p:cNvPicPr>
          <p:nvPr/>
        </p:nvPicPr>
        <p:blipFill>
          <a:blip r:embed="rId4"/>
          <a:stretch>
            <a:fillRect/>
          </a:stretch>
        </p:blipFill>
        <p:spPr>
          <a:xfrm>
            <a:off x="490248" y="5124439"/>
            <a:ext cx="9252756" cy="595426"/>
          </a:xfrm>
          <a:prstGeom prst="rect">
            <a:avLst/>
          </a:prstGeom>
        </p:spPr>
      </p:pic>
      <p:grpSp>
        <p:nvGrpSpPr>
          <p:cNvPr id="18" name="Group 17">
            <a:extLst>
              <a:ext uri="{FF2B5EF4-FFF2-40B4-BE49-F238E27FC236}">
                <a16:creationId xmlns:a16="http://schemas.microsoft.com/office/drawing/2014/main" id="{606FD7B6-0D72-50D2-4112-22F4575A3956}"/>
              </a:ext>
            </a:extLst>
          </p:cNvPr>
          <p:cNvGrpSpPr/>
          <p:nvPr/>
        </p:nvGrpSpPr>
        <p:grpSpPr>
          <a:xfrm>
            <a:off x="9921177" y="5634414"/>
            <a:ext cx="2063909" cy="1073512"/>
            <a:chOff x="9866837" y="2528903"/>
            <a:chExt cx="2063909" cy="1073512"/>
          </a:xfrm>
        </p:grpSpPr>
        <p:pic>
          <p:nvPicPr>
            <p:cNvPr id="19" name="Picture 18">
              <a:extLst>
                <a:ext uri="{FF2B5EF4-FFF2-40B4-BE49-F238E27FC236}">
                  <a16:creationId xmlns:a16="http://schemas.microsoft.com/office/drawing/2014/main" id="{05BCFD8A-FB3C-BFCC-E831-5A42311C6BE6}"/>
                </a:ext>
              </a:extLst>
            </p:cNvPr>
            <p:cNvPicPr>
              <a:picLocks noChangeAspect="1"/>
            </p:cNvPicPr>
            <p:nvPr/>
          </p:nvPicPr>
          <p:blipFill>
            <a:blip r:embed="rId5"/>
            <a:stretch>
              <a:fillRect/>
            </a:stretch>
          </p:blipFill>
          <p:spPr>
            <a:xfrm>
              <a:off x="9866837" y="2804042"/>
              <a:ext cx="1505160" cy="219106"/>
            </a:xfrm>
            <a:prstGeom prst="rect">
              <a:avLst/>
            </a:prstGeom>
          </p:spPr>
        </p:pic>
        <p:pic>
          <p:nvPicPr>
            <p:cNvPr id="20" name="Picture 19">
              <a:extLst>
                <a:ext uri="{FF2B5EF4-FFF2-40B4-BE49-F238E27FC236}">
                  <a16:creationId xmlns:a16="http://schemas.microsoft.com/office/drawing/2014/main" id="{5CCF0F39-3847-980D-05BB-D0FC449357A6}"/>
                </a:ext>
              </a:extLst>
            </p:cNvPr>
            <p:cNvPicPr>
              <a:picLocks noChangeAspect="1"/>
            </p:cNvPicPr>
            <p:nvPr/>
          </p:nvPicPr>
          <p:blipFill>
            <a:blip r:embed="rId6"/>
            <a:stretch>
              <a:fillRect/>
            </a:stretch>
          </p:blipFill>
          <p:spPr>
            <a:xfrm>
              <a:off x="9911164" y="3069655"/>
              <a:ext cx="2019582" cy="257211"/>
            </a:xfrm>
            <a:prstGeom prst="rect">
              <a:avLst/>
            </a:prstGeom>
          </p:spPr>
        </p:pic>
        <p:pic>
          <p:nvPicPr>
            <p:cNvPr id="21" name="Picture 20">
              <a:extLst>
                <a:ext uri="{FF2B5EF4-FFF2-40B4-BE49-F238E27FC236}">
                  <a16:creationId xmlns:a16="http://schemas.microsoft.com/office/drawing/2014/main" id="{F8A9AEE5-888A-0414-D81A-7506AB88670F}"/>
                </a:ext>
              </a:extLst>
            </p:cNvPr>
            <p:cNvPicPr>
              <a:picLocks noChangeAspect="1"/>
            </p:cNvPicPr>
            <p:nvPr/>
          </p:nvPicPr>
          <p:blipFill>
            <a:blip r:embed="rId7"/>
            <a:stretch>
              <a:fillRect/>
            </a:stretch>
          </p:blipFill>
          <p:spPr>
            <a:xfrm>
              <a:off x="9866837" y="2528903"/>
              <a:ext cx="1505160" cy="228632"/>
            </a:xfrm>
            <a:prstGeom prst="rect">
              <a:avLst/>
            </a:prstGeom>
          </p:spPr>
        </p:pic>
        <p:pic>
          <p:nvPicPr>
            <p:cNvPr id="22" name="Picture 21">
              <a:extLst>
                <a:ext uri="{FF2B5EF4-FFF2-40B4-BE49-F238E27FC236}">
                  <a16:creationId xmlns:a16="http://schemas.microsoft.com/office/drawing/2014/main" id="{D0410BDB-14C2-7AA9-25F7-139F3B0F2DD0}"/>
                </a:ext>
              </a:extLst>
            </p:cNvPr>
            <p:cNvPicPr>
              <a:picLocks noChangeAspect="1"/>
            </p:cNvPicPr>
            <p:nvPr/>
          </p:nvPicPr>
          <p:blipFill>
            <a:blip r:embed="rId8"/>
            <a:stretch>
              <a:fillRect/>
            </a:stretch>
          </p:blipFill>
          <p:spPr>
            <a:xfrm>
              <a:off x="9911164" y="3354730"/>
              <a:ext cx="1571844" cy="247685"/>
            </a:xfrm>
            <a:prstGeom prst="rect">
              <a:avLst/>
            </a:prstGeom>
          </p:spPr>
        </p:pic>
      </p:grpSp>
    </p:spTree>
    <p:extLst>
      <p:ext uri="{BB962C8B-B14F-4D97-AF65-F5344CB8AC3E}">
        <p14:creationId xmlns:p14="http://schemas.microsoft.com/office/powerpoint/2010/main" val="16229406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82A911-9C92-BBFB-013D-32C331CAFD82}"/>
              </a:ext>
            </a:extLst>
          </p:cNvPr>
          <p:cNvSpPr>
            <a:spLocks noGrp="1"/>
          </p:cNvSpPr>
          <p:nvPr>
            <p:ph type="body" sz="quarter" idx="12"/>
          </p:nvPr>
        </p:nvSpPr>
        <p:spPr>
          <a:xfrm>
            <a:off x="283016" y="5588000"/>
            <a:ext cx="2387600" cy="3651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0A0074A3-C995-A711-2889-9810372F9311}"/>
              </a:ext>
            </a:extLst>
          </p:cNvPr>
          <p:cNvSpPr>
            <a:spLocks noGrp="1"/>
          </p:cNvSpPr>
          <p:nvPr>
            <p:ph type="body" sz="quarter" idx="13"/>
          </p:nvPr>
        </p:nvSpPr>
        <p:spPr>
          <a:xfrm>
            <a:off x="1419600" y="1076325"/>
            <a:ext cx="9352800" cy="590550"/>
          </a:xfrm>
        </p:spPr>
        <p:txBody>
          <a:bodyPr/>
          <a:lstStyle/>
          <a:p>
            <a:r>
              <a:rPr lang="en-US" sz="1800"/>
              <a:t>Numbers of new HIV infections and AIDS-related deaths, Latin America, 2000–2023</a:t>
            </a:r>
            <a:endParaRPr lang="en-CH" sz="1800"/>
          </a:p>
        </p:txBody>
      </p:sp>
      <p:pic>
        <p:nvPicPr>
          <p:cNvPr id="7" name="Picture 6">
            <a:extLst>
              <a:ext uri="{FF2B5EF4-FFF2-40B4-BE49-F238E27FC236}">
                <a16:creationId xmlns:a16="http://schemas.microsoft.com/office/drawing/2014/main" id="{DABD9F35-F0C4-CE2E-F795-74BD5EBFF978}"/>
              </a:ext>
            </a:extLst>
          </p:cNvPr>
          <p:cNvPicPr>
            <a:picLocks noChangeAspect="1"/>
          </p:cNvPicPr>
          <p:nvPr/>
        </p:nvPicPr>
        <p:blipFill>
          <a:blip r:embed="rId2"/>
          <a:srcRect l="754" r="1860"/>
          <a:stretch/>
        </p:blipFill>
        <p:spPr>
          <a:xfrm>
            <a:off x="3363309" y="2536290"/>
            <a:ext cx="8798492" cy="3593870"/>
          </a:xfrm>
          <a:prstGeom prst="rect">
            <a:avLst/>
          </a:prstGeom>
        </p:spPr>
      </p:pic>
    </p:spTree>
    <p:extLst>
      <p:ext uri="{BB962C8B-B14F-4D97-AF65-F5344CB8AC3E}">
        <p14:creationId xmlns:p14="http://schemas.microsoft.com/office/powerpoint/2010/main" val="5098058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597EA-63EA-6C57-8773-EA56150CD5B1}"/>
              </a:ext>
            </a:extLst>
          </p:cNvPr>
          <p:cNvSpPr>
            <a:spLocks noGrp="1"/>
          </p:cNvSpPr>
          <p:nvPr>
            <p:ph type="body" sz="quarter" idx="12"/>
          </p:nvPr>
        </p:nvSpPr>
        <p:spPr>
          <a:xfrm>
            <a:off x="272505" y="5588000"/>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4EAAA9DE-1C69-102D-2503-FD8C2678F15D}"/>
              </a:ext>
            </a:extLst>
          </p:cNvPr>
          <p:cNvSpPr>
            <a:spLocks noGrp="1"/>
          </p:cNvSpPr>
          <p:nvPr>
            <p:ph type="body" sz="quarter" idx="13"/>
          </p:nvPr>
        </p:nvSpPr>
        <p:spPr>
          <a:xfrm>
            <a:off x="401637" y="1123950"/>
            <a:ext cx="11388725" cy="609600"/>
          </a:xfrm>
        </p:spPr>
        <p:txBody>
          <a:bodyPr/>
          <a:lstStyle/>
          <a:p>
            <a:r>
              <a:rPr lang="en-US" sz="1800"/>
              <a:t>Distribution of new HIV infections and percentage change among adults, Latin America, 2010 and 2022</a:t>
            </a:r>
            <a:endParaRPr lang="en-CH" sz="1800"/>
          </a:p>
        </p:txBody>
      </p:sp>
      <p:pic>
        <p:nvPicPr>
          <p:cNvPr id="7" name="Picture 6">
            <a:extLst>
              <a:ext uri="{FF2B5EF4-FFF2-40B4-BE49-F238E27FC236}">
                <a16:creationId xmlns:a16="http://schemas.microsoft.com/office/drawing/2014/main" id="{DE23587C-D63A-7C36-5000-3A1BB14A865C}"/>
              </a:ext>
            </a:extLst>
          </p:cNvPr>
          <p:cNvPicPr>
            <a:picLocks noChangeAspect="1"/>
          </p:cNvPicPr>
          <p:nvPr/>
        </p:nvPicPr>
        <p:blipFill>
          <a:blip r:embed="rId2"/>
          <a:stretch>
            <a:fillRect/>
          </a:stretch>
        </p:blipFill>
        <p:spPr>
          <a:xfrm>
            <a:off x="3448016" y="2448912"/>
            <a:ext cx="8693404" cy="3748743"/>
          </a:xfrm>
          <a:prstGeom prst="rect">
            <a:avLst/>
          </a:prstGeom>
        </p:spPr>
      </p:pic>
    </p:spTree>
    <p:extLst>
      <p:ext uri="{BB962C8B-B14F-4D97-AF65-F5344CB8AC3E}">
        <p14:creationId xmlns:p14="http://schemas.microsoft.com/office/powerpoint/2010/main" val="27211032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8805BF-880B-F4FB-0E07-0493B74A7BF1}"/>
              </a:ext>
            </a:extLst>
          </p:cNvPr>
          <p:cNvSpPr>
            <a:spLocks noGrp="1"/>
          </p:cNvSpPr>
          <p:nvPr>
            <p:ph type="body" sz="quarter" idx="12"/>
          </p:nvPr>
        </p:nvSpPr>
        <p:spPr>
          <a:xfrm>
            <a:off x="272505" y="5588000"/>
            <a:ext cx="2886075" cy="733425"/>
          </a:xfrm>
        </p:spPr>
        <p:txBody>
          <a:bodyPr/>
          <a:lstStyle/>
          <a:p>
            <a:r>
              <a:rPr lang="en-US" sz="800" dirty="0">
                <a:solidFill>
                  <a:schemeClr val="tx1"/>
                </a:solidFill>
              </a:rPr>
              <a:t>Source: UNAIDS financial estimates, July 2024 (http://hivfinancial.unaids.org/hivfinancialdashboards.html).</a:t>
            </a:r>
            <a:endParaRPr lang="en-CH" sz="800" dirty="0">
              <a:solidFill>
                <a:schemeClr val="tx1"/>
              </a:solidFill>
            </a:endParaRPr>
          </a:p>
        </p:txBody>
      </p:sp>
      <p:sp>
        <p:nvSpPr>
          <p:cNvPr id="4" name="Text Placeholder 3">
            <a:extLst>
              <a:ext uri="{FF2B5EF4-FFF2-40B4-BE49-F238E27FC236}">
                <a16:creationId xmlns:a16="http://schemas.microsoft.com/office/drawing/2014/main" id="{A1F5757C-D083-20F7-24E9-6C73DD2F88B8}"/>
              </a:ext>
            </a:extLst>
          </p:cNvPr>
          <p:cNvSpPr>
            <a:spLocks noGrp="1"/>
          </p:cNvSpPr>
          <p:nvPr>
            <p:ph type="body" sz="quarter" idx="13"/>
          </p:nvPr>
        </p:nvSpPr>
        <p:spPr>
          <a:xfrm>
            <a:off x="2982912" y="1123950"/>
            <a:ext cx="6226175" cy="590550"/>
          </a:xfrm>
        </p:spPr>
        <p:txBody>
          <a:bodyPr/>
          <a:lstStyle/>
          <a:p>
            <a:r>
              <a:rPr lang="en-US" sz="1800"/>
              <a:t>Resource availability for HIV, Latin America, 2010–2023</a:t>
            </a:r>
            <a:endParaRPr lang="en-CH" sz="1800"/>
          </a:p>
        </p:txBody>
      </p:sp>
      <p:pic>
        <p:nvPicPr>
          <p:cNvPr id="7" name="Picture 6">
            <a:extLst>
              <a:ext uri="{FF2B5EF4-FFF2-40B4-BE49-F238E27FC236}">
                <a16:creationId xmlns:a16="http://schemas.microsoft.com/office/drawing/2014/main" id="{11962BAB-4F4D-75EB-1F04-C6A50B405E79}"/>
              </a:ext>
            </a:extLst>
          </p:cNvPr>
          <p:cNvPicPr>
            <a:picLocks noChangeAspect="1"/>
          </p:cNvPicPr>
          <p:nvPr/>
        </p:nvPicPr>
        <p:blipFill>
          <a:blip r:embed="rId2"/>
          <a:srcRect l="1658" r="2061"/>
          <a:stretch/>
        </p:blipFill>
        <p:spPr>
          <a:xfrm>
            <a:off x="3510453" y="2586729"/>
            <a:ext cx="8607972" cy="3517812"/>
          </a:xfrm>
          <a:prstGeom prst="rect">
            <a:avLst/>
          </a:prstGeom>
        </p:spPr>
      </p:pic>
    </p:spTree>
    <p:extLst>
      <p:ext uri="{BB962C8B-B14F-4D97-AF65-F5344CB8AC3E}">
        <p14:creationId xmlns:p14="http://schemas.microsoft.com/office/powerpoint/2010/main" val="11111896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DEB5CF-11C4-1885-9A02-2886BA9CAD4F}"/>
              </a:ext>
            </a:extLst>
          </p:cNvPr>
          <p:cNvSpPr>
            <a:spLocks noGrp="1"/>
          </p:cNvSpPr>
          <p:nvPr>
            <p:ph type="body" sz="quarter" idx="13"/>
          </p:nvPr>
        </p:nvSpPr>
        <p:spPr>
          <a:xfrm>
            <a:off x="0" y="1802524"/>
            <a:ext cx="7244896" cy="1150226"/>
          </a:xfrm>
        </p:spPr>
        <p:txBody>
          <a:bodyPr/>
          <a:lstStyle/>
          <a:p>
            <a:r>
              <a:rPr lang="en-US" sz="5000"/>
              <a:t>MIDDLE EAST AND</a:t>
            </a:r>
          </a:p>
          <a:p>
            <a:r>
              <a:rPr lang="en-US" sz="5000"/>
              <a:t>NORTH AFRICA</a:t>
            </a:r>
            <a:endParaRPr lang="en-CH" sz="5000"/>
          </a:p>
        </p:txBody>
      </p:sp>
    </p:spTree>
    <p:extLst>
      <p:ext uri="{BB962C8B-B14F-4D97-AF65-F5344CB8AC3E}">
        <p14:creationId xmlns:p14="http://schemas.microsoft.com/office/powerpoint/2010/main" val="2887707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E5787C-DA23-BD63-23C6-BA1672155D56}"/>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53F53FBA-A196-5354-E311-FD226565679B}"/>
              </a:ext>
            </a:extLst>
          </p:cNvPr>
          <p:cNvSpPr>
            <a:spLocks noGrp="1"/>
          </p:cNvSpPr>
          <p:nvPr>
            <p:ph type="body" sz="quarter" idx="13"/>
          </p:nvPr>
        </p:nvSpPr>
        <p:spPr>
          <a:xfrm>
            <a:off x="649287" y="1085850"/>
            <a:ext cx="10893425" cy="628650"/>
          </a:xfrm>
        </p:spPr>
        <p:txBody>
          <a:bodyPr/>
          <a:lstStyle/>
          <a:p>
            <a:r>
              <a:rPr lang="en-US" sz="1800"/>
              <a:t>Numbers of new HIV infections and AIDS-related deaths, Middle East and North Africa, 2000–2023</a:t>
            </a:r>
            <a:endParaRPr lang="en-CH" sz="1800"/>
          </a:p>
        </p:txBody>
      </p:sp>
      <p:pic>
        <p:nvPicPr>
          <p:cNvPr id="7" name="Picture 6">
            <a:extLst>
              <a:ext uri="{FF2B5EF4-FFF2-40B4-BE49-F238E27FC236}">
                <a16:creationId xmlns:a16="http://schemas.microsoft.com/office/drawing/2014/main" id="{8C7E3B83-DE8F-222E-FC5C-5BBF38CFDC30}"/>
              </a:ext>
            </a:extLst>
          </p:cNvPr>
          <p:cNvPicPr>
            <a:picLocks noChangeAspect="1"/>
          </p:cNvPicPr>
          <p:nvPr/>
        </p:nvPicPr>
        <p:blipFill>
          <a:blip r:embed="rId2"/>
          <a:srcRect l="928" r="1006"/>
          <a:stretch/>
        </p:blipFill>
        <p:spPr>
          <a:xfrm>
            <a:off x="3356974" y="2469932"/>
            <a:ext cx="8792983" cy="3652673"/>
          </a:xfrm>
          <a:prstGeom prst="rect">
            <a:avLst/>
          </a:prstGeom>
        </p:spPr>
      </p:pic>
    </p:spTree>
    <p:extLst>
      <p:ext uri="{BB962C8B-B14F-4D97-AF65-F5344CB8AC3E}">
        <p14:creationId xmlns:p14="http://schemas.microsoft.com/office/powerpoint/2010/main" val="37019937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144A57-8E61-23E9-7DB4-76690CF2A7C8}"/>
              </a:ext>
            </a:extLst>
          </p:cNvPr>
          <p:cNvSpPr>
            <a:spLocks noGrp="1"/>
          </p:cNvSpPr>
          <p:nvPr>
            <p:ph type="body" sz="quarter" idx="12"/>
          </p:nvPr>
        </p:nvSpPr>
        <p:spPr>
          <a:xfrm>
            <a:off x="283015" y="5588000"/>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DE0CC982-259C-2439-BECD-1DFA905BB3FE}"/>
              </a:ext>
            </a:extLst>
          </p:cNvPr>
          <p:cNvSpPr>
            <a:spLocks noGrp="1"/>
          </p:cNvSpPr>
          <p:nvPr>
            <p:ph type="body" sz="quarter" idx="13"/>
          </p:nvPr>
        </p:nvSpPr>
        <p:spPr>
          <a:xfrm>
            <a:off x="401637" y="866775"/>
            <a:ext cx="11388725" cy="838200"/>
          </a:xfrm>
        </p:spPr>
        <p:txBody>
          <a:bodyPr/>
          <a:lstStyle/>
          <a:p>
            <a:r>
              <a:rPr lang="en-US" sz="1800"/>
              <a:t>Distribution of new HIV infections and percentage change among adults, Middle East and North Africa, 2010 and 2022</a:t>
            </a:r>
            <a:endParaRPr lang="en-CH" sz="1800"/>
          </a:p>
        </p:txBody>
      </p:sp>
      <p:pic>
        <p:nvPicPr>
          <p:cNvPr id="7" name="Picture 6">
            <a:extLst>
              <a:ext uri="{FF2B5EF4-FFF2-40B4-BE49-F238E27FC236}">
                <a16:creationId xmlns:a16="http://schemas.microsoft.com/office/drawing/2014/main" id="{B3A5C85A-6234-55E9-8634-ED2C432EE9FD}"/>
              </a:ext>
            </a:extLst>
          </p:cNvPr>
          <p:cNvPicPr>
            <a:picLocks noChangeAspect="1"/>
          </p:cNvPicPr>
          <p:nvPr/>
        </p:nvPicPr>
        <p:blipFill>
          <a:blip r:embed="rId2"/>
          <a:stretch>
            <a:fillRect/>
          </a:stretch>
        </p:blipFill>
        <p:spPr>
          <a:xfrm>
            <a:off x="1825785" y="2247900"/>
            <a:ext cx="9964577" cy="2991082"/>
          </a:xfrm>
          <a:prstGeom prst="rect">
            <a:avLst/>
          </a:prstGeom>
        </p:spPr>
      </p:pic>
    </p:spTree>
    <p:extLst>
      <p:ext uri="{BB962C8B-B14F-4D97-AF65-F5344CB8AC3E}">
        <p14:creationId xmlns:p14="http://schemas.microsoft.com/office/powerpoint/2010/main" val="17418162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035C6-7B8C-4A75-02DB-FE4F3B68FAEC}"/>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financial estimates, July 2024 (http://hivfinancial.unaids.org/hivfinancialdashboards.html).</a:t>
            </a:r>
            <a:endParaRPr lang="en-CH" sz="800" dirty="0">
              <a:solidFill>
                <a:schemeClr val="tx1"/>
              </a:solidFill>
            </a:endParaRPr>
          </a:p>
        </p:txBody>
      </p:sp>
      <p:sp>
        <p:nvSpPr>
          <p:cNvPr id="4" name="Text Placeholder 3">
            <a:extLst>
              <a:ext uri="{FF2B5EF4-FFF2-40B4-BE49-F238E27FC236}">
                <a16:creationId xmlns:a16="http://schemas.microsoft.com/office/drawing/2014/main" id="{6400BFB8-583B-058D-EE70-9AB560F3E778}"/>
              </a:ext>
            </a:extLst>
          </p:cNvPr>
          <p:cNvSpPr>
            <a:spLocks noGrp="1"/>
          </p:cNvSpPr>
          <p:nvPr>
            <p:ph type="body" sz="quarter" idx="13"/>
          </p:nvPr>
        </p:nvSpPr>
        <p:spPr>
          <a:xfrm>
            <a:off x="2206625" y="1143000"/>
            <a:ext cx="7778750" cy="533400"/>
          </a:xfrm>
        </p:spPr>
        <p:txBody>
          <a:bodyPr/>
          <a:lstStyle/>
          <a:p>
            <a:r>
              <a:rPr lang="en-US" sz="1800"/>
              <a:t>Resource availability for HIV, Middle East and North Africa, 2010–2023</a:t>
            </a:r>
            <a:endParaRPr lang="en-CH" sz="1800"/>
          </a:p>
        </p:txBody>
      </p:sp>
      <p:pic>
        <p:nvPicPr>
          <p:cNvPr id="7" name="Picture 6">
            <a:extLst>
              <a:ext uri="{FF2B5EF4-FFF2-40B4-BE49-F238E27FC236}">
                <a16:creationId xmlns:a16="http://schemas.microsoft.com/office/drawing/2014/main" id="{577905A9-786A-833C-470C-FC692ADB3FE5}"/>
              </a:ext>
            </a:extLst>
          </p:cNvPr>
          <p:cNvPicPr>
            <a:picLocks noChangeAspect="1"/>
          </p:cNvPicPr>
          <p:nvPr/>
        </p:nvPicPr>
        <p:blipFill>
          <a:blip r:embed="rId2"/>
          <a:stretch>
            <a:fillRect/>
          </a:stretch>
        </p:blipFill>
        <p:spPr>
          <a:xfrm>
            <a:off x="1343025" y="2273421"/>
            <a:ext cx="9505950" cy="2996168"/>
          </a:xfrm>
          <a:prstGeom prst="rect">
            <a:avLst/>
          </a:prstGeom>
        </p:spPr>
      </p:pic>
    </p:spTree>
    <p:extLst>
      <p:ext uri="{BB962C8B-B14F-4D97-AF65-F5344CB8AC3E}">
        <p14:creationId xmlns:p14="http://schemas.microsoft.com/office/powerpoint/2010/main" val="7588979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1368677"/>
            <a:ext cx="6817259"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WESTERN AND</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CENTRAL AFRICA</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94612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BB3C9A-B0BE-03D1-7D9D-B71C53B2C85C}"/>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CCF817E5-A6AF-702F-89FB-5F752B103336}"/>
              </a:ext>
            </a:extLst>
          </p:cNvPr>
          <p:cNvSpPr>
            <a:spLocks noGrp="1"/>
          </p:cNvSpPr>
          <p:nvPr>
            <p:ph type="body" sz="quarter" idx="13"/>
          </p:nvPr>
        </p:nvSpPr>
        <p:spPr>
          <a:xfrm>
            <a:off x="763587" y="1104900"/>
            <a:ext cx="10664825" cy="561975"/>
          </a:xfrm>
        </p:spPr>
        <p:txBody>
          <a:bodyPr/>
          <a:lstStyle/>
          <a:p>
            <a:r>
              <a:rPr lang="en-US" sz="1800"/>
              <a:t>Numbers of new HIV infections and AIDS-related deaths, western and central Africa, 2000–2023</a:t>
            </a:r>
            <a:endParaRPr lang="en-CH" sz="1800"/>
          </a:p>
        </p:txBody>
      </p:sp>
      <p:pic>
        <p:nvPicPr>
          <p:cNvPr id="7" name="Picture 6">
            <a:extLst>
              <a:ext uri="{FF2B5EF4-FFF2-40B4-BE49-F238E27FC236}">
                <a16:creationId xmlns:a16="http://schemas.microsoft.com/office/drawing/2014/main" id="{0E627A0F-B810-673E-F8FD-AC8B150DD022}"/>
              </a:ext>
            </a:extLst>
          </p:cNvPr>
          <p:cNvPicPr>
            <a:picLocks noChangeAspect="1"/>
          </p:cNvPicPr>
          <p:nvPr/>
        </p:nvPicPr>
        <p:blipFill>
          <a:blip r:embed="rId2"/>
          <a:srcRect l="1031" r="1807"/>
          <a:stretch/>
        </p:blipFill>
        <p:spPr>
          <a:xfrm>
            <a:off x="3412927" y="2564524"/>
            <a:ext cx="8684478" cy="3521952"/>
          </a:xfrm>
          <a:prstGeom prst="rect">
            <a:avLst/>
          </a:prstGeom>
        </p:spPr>
      </p:pic>
    </p:spTree>
    <p:extLst>
      <p:ext uri="{BB962C8B-B14F-4D97-AF65-F5344CB8AC3E}">
        <p14:creationId xmlns:p14="http://schemas.microsoft.com/office/powerpoint/2010/main" val="37112610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2EB78A-6618-3BB1-DA2A-076AFF8F3026}"/>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4762D13D-D770-801A-B4D6-679285D31D58}"/>
              </a:ext>
            </a:extLst>
          </p:cNvPr>
          <p:cNvSpPr>
            <a:spLocks noGrp="1"/>
          </p:cNvSpPr>
          <p:nvPr>
            <p:ph type="body" sz="quarter" idx="13"/>
          </p:nvPr>
        </p:nvSpPr>
        <p:spPr>
          <a:xfrm>
            <a:off x="539750" y="784225"/>
            <a:ext cx="11112500" cy="800100"/>
          </a:xfrm>
        </p:spPr>
        <p:txBody>
          <a:bodyPr/>
          <a:lstStyle/>
          <a:p>
            <a:r>
              <a:rPr lang="en-US" sz="1800"/>
              <a:t>Distribution of new HIV infections and percentage change among adults, western and central Africa, 2010 and 2022</a:t>
            </a:r>
            <a:endParaRPr lang="en-CH" sz="1800"/>
          </a:p>
        </p:txBody>
      </p:sp>
      <p:pic>
        <p:nvPicPr>
          <p:cNvPr id="7" name="Picture 6">
            <a:extLst>
              <a:ext uri="{FF2B5EF4-FFF2-40B4-BE49-F238E27FC236}">
                <a16:creationId xmlns:a16="http://schemas.microsoft.com/office/drawing/2014/main" id="{449AC580-2D6C-5B5E-6074-F66E226EBAA0}"/>
              </a:ext>
            </a:extLst>
          </p:cNvPr>
          <p:cNvPicPr>
            <a:picLocks noChangeAspect="1"/>
          </p:cNvPicPr>
          <p:nvPr/>
        </p:nvPicPr>
        <p:blipFill>
          <a:blip r:embed="rId2"/>
          <a:srcRect l="985" r="1163"/>
          <a:stretch/>
        </p:blipFill>
        <p:spPr>
          <a:xfrm>
            <a:off x="3536234" y="2627587"/>
            <a:ext cx="8561173" cy="3437868"/>
          </a:xfrm>
          <a:prstGeom prst="rect">
            <a:avLst/>
          </a:prstGeom>
        </p:spPr>
      </p:pic>
    </p:spTree>
    <p:extLst>
      <p:ext uri="{BB962C8B-B14F-4D97-AF65-F5344CB8AC3E}">
        <p14:creationId xmlns:p14="http://schemas.microsoft.com/office/powerpoint/2010/main" val="48035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77998"/>
            <a:ext cx="7817308" cy="3513789"/>
          </a:xfrm>
        </p:spPr>
        <p:txBody>
          <a:bodyPr/>
          <a:lstStyle/>
          <a:p>
            <a:r>
              <a:rPr lang="en-US" sz="5000"/>
              <a:t>PROGRESS AT THE HALFWAY MARK TO THE 2025 MILESTONES </a:t>
            </a:r>
            <a:endParaRPr lang="en-GB" sz="5000"/>
          </a:p>
        </p:txBody>
      </p:sp>
    </p:spTree>
    <p:extLst>
      <p:ext uri="{BB962C8B-B14F-4D97-AF65-F5344CB8AC3E}">
        <p14:creationId xmlns:p14="http://schemas.microsoft.com/office/powerpoint/2010/main" val="2284905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33AF0B-1225-9983-CE20-0A2BC0564EE2}"/>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financial estimates, July 2024 (http://hivfinancial.unaids.org/hivfinancialdashboards.html).</a:t>
            </a:r>
            <a:endParaRPr lang="en-CH" sz="800" dirty="0">
              <a:solidFill>
                <a:schemeClr val="tx1"/>
              </a:solidFill>
            </a:endParaRPr>
          </a:p>
        </p:txBody>
      </p:sp>
      <p:sp>
        <p:nvSpPr>
          <p:cNvPr id="4" name="Text Placeholder 3">
            <a:extLst>
              <a:ext uri="{FF2B5EF4-FFF2-40B4-BE49-F238E27FC236}">
                <a16:creationId xmlns:a16="http://schemas.microsoft.com/office/drawing/2014/main" id="{2654C9AA-5D50-50F1-0152-C913E7B1BDCF}"/>
              </a:ext>
            </a:extLst>
          </p:cNvPr>
          <p:cNvSpPr>
            <a:spLocks noGrp="1"/>
          </p:cNvSpPr>
          <p:nvPr>
            <p:ph type="body" sz="quarter" idx="13"/>
          </p:nvPr>
        </p:nvSpPr>
        <p:spPr>
          <a:xfrm>
            <a:off x="2339975" y="1095375"/>
            <a:ext cx="7512050" cy="581025"/>
          </a:xfrm>
        </p:spPr>
        <p:txBody>
          <a:bodyPr/>
          <a:lstStyle/>
          <a:p>
            <a:r>
              <a:rPr lang="en-US" sz="1800"/>
              <a:t>Resource availability for HIV, western and central Africa, 2010–2023</a:t>
            </a:r>
            <a:endParaRPr lang="en-CH" sz="1800"/>
          </a:p>
        </p:txBody>
      </p:sp>
      <p:pic>
        <p:nvPicPr>
          <p:cNvPr id="7" name="Picture 6">
            <a:extLst>
              <a:ext uri="{FF2B5EF4-FFF2-40B4-BE49-F238E27FC236}">
                <a16:creationId xmlns:a16="http://schemas.microsoft.com/office/drawing/2014/main" id="{36EB6CE6-5EBC-2D28-DD4D-2EB48B0D67E1}"/>
              </a:ext>
            </a:extLst>
          </p:cNvPr>
          <p:cNvPicPr>
            <a:picLocks noChangeAspect="1"/>
          </p:cNvPicPr>
          <p:nvPr/>
        </p:nvPicPr>
        <p:blipFill>
          <a:blip r:embed="rId2"/>
          <a:srcRect l="1117" r="1951"/>
          <a:stretch/>
        </p:blipFill>
        <p:spPr>
          <a:xfrm>
            <a:off x="3447390" y="2150184"/>
            <a:ext cx="8650015" cy="4139711"/>
          </a:xfrm>
          <a:prstGeom prst="rect">
            <a:avLst/>
          </a:prstGeom>
          <a:solidFill>
            <a:srgbClr val="12B7BD"/>
          </a:solidFill>
        </p:spPr>
      </p:pic>
    </p:spTree>
    <p:extLst>
      <p:ext uri="{BB962C8B-B14F-4D97-AF65-F5344CB8AC3E}">
        <p14:creationId xmlns:p14="http://schemas.microsoft.com/office/powerpoint/2010/main" val="27872116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266700" y="1225802"/>
            <a:ext cx="8648700"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WESTERN AND CENTRAL EUROPE AND NORTH</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AMERICA</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80405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5D34B-65A8-A3FA-4404-333777561D64}"/>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2F1D3569-C32F-ADD3-1CFA-A6B5284E5C0C}"/>
              </a:ext>
            </a:extLst>
          </p:cNvPr>
          <p:cNvSpPr>
            <a:spLocks noGrp="1"/>
          </p:cNvSpPr>
          <p:nvPr>
            <p:ph type="body" sz="quarter" idx="13"/>
          </p:nvPr>
        </p:nvSpPr>
        <p:spPr>
          <a:xfrm>
            <a:off x="363537" y="919162"/>
            <a:ext cx="11464925" cy="733425"/>
          </a:xfrm>
        </p:spPr>
        <p:txBody>
          <a:bodyPr/>
          <a:lstStyle/>
          <a:p>
            <a:r>
              <a:rPr lang="en-US" sz="1800"/>
              <a:t>Number of new HIV infections and AIDS-related deaths, western and central Europe and North America, 2000–2023</a:t>
            </a:r>
            <a:endParaRPr lang="en-CH" sz="1800"/>
          </a:p>
        </p:txBody>
      </p:sp>
      <p:pic>
        <p:nvPicPr>
          <p:cNvPr id="7" name="Picture 6">
            <a:extLst>
              <a:ext uri="{FF2B5EF4-FFF2-40B4-BE49-F238E27FC236}">
                <a16:creationId xmlns:a16="http://schemas.microsoft.com/office/drawing/2014/main" id="{BD8F0477-8DBF-5D8A-5838-9593AD5940A6}"/>
              </a:ext>
            </a:extLst>
          </p:cNvPr>
          <p:cNvPicPr>
            <a:picLocks noChangeAspect="1"/>
          </p:cNvPicPr>
          <p:nvPr/>
        </p:nvPicPr>
        <p:blipFill>
          <a:blip r:embed="rId2"/>
          <a:srcRect l="1261" r="1743"/>
          <a:stretch/>
        </p:blipFill>
        <p:spPr>
          <a:xfrm>
            <a:off x="3354926" y="2522483"/>
            <a:ext cx="8763501" cy="3625742"/>
          </a:xfrm>
          <a:prstGeom prst="rect">
            <a:avLst/>
          </a:prstGeom>
        </p:spPr>
      </p:pic>
    </p:spTree>
    <p:extLst>
      <p:ext uri="{BB962C8B-B14F-4D97-AF65-F5344CB8AC3E}">
        <p14:creationId xmlns:p14="http://schemas.microsoft.com/office/powerpoint/2010/main" val="12647985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5B76C6-13E7-9A14-B1AE-26E242A5797D}"/>
              </a:ext>
            </a:extLst>
          </p:cNvPr>
          <p:cNvSpPr>
            <a:spLocks noGrp="1"/>
          </p:cNvSpPr>
          <p:nvPr>
            <p:ph type="body" sz="quarter" idx="12"/>
          </p:nvPr>
        </p:nvSpPr>
        <p:spPr>
          <a:xfrm>
            <a:off x="279202" y="5588000"/>
            <a:ext cx="2602865"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a:t>
            </a:r>
            <a:endParaRPr lang="en-CH" sz="800" dirty="0">
              <a:solidFill>
                <a:schemeClr val="tx1"/>
              </a:solidFill>
            </a:endParaRPr>
          </a:p>
        </p:txBody>
      </p:sp>
      <p:sp>
        <p:nvSpPr>
          <p:cNvPr id="4" name="Text Placeholder 3">
            <a:extLst>
              <a:ext uri="{FF2B5EF4-FFF2-40B4-BE49-F238E27FC236}">
                <a16:creationId xmlns:a16="http://schemas.microsoft.com/office/drawing/2014/main" id="{238CE2F9-D4EF-163E-97B1-224C83ECEECA}"/>
              </a:ext>
            </a:extLst>
          </p:cNvPr>
          <p:cNvSpPr>
            <a:spLocks noGrp="1"/>
          </p:cNvSpPr>
          <p:nvPr>
            <p:ph type="body" sz="quarter" idx="13"/>
          </p:nvPr>
        </p:nvSpPr>
        <p:spPr>
          <a:xfrm>
            <a:off x="520700" y="771525"/>
            <a:ext cx="11150600" cy="828675"/>
          </a:xfrm>
        </p:spPr>
        <p:txBody>
          <a:bodyPr/>
          <a:lstStyle/>
          <a:p>
            <a:r>
              <a:rPr lang="en-US" sz="1800"/>
              <a:t>Distribution of new HIV infections and percentage change among adults, western and central Europe and North America, 2010 and 2022</a:t>
            </a:r>
            <a:endParaRPr lang="en-CH" sz="1800"/>
          </a:p>
        </p:txBody>
      </p:sp>
      <p:pic>
        <p:nvPicPr>
          <p:cNvPr id="5" name="Picture 4">
            <a:extLst>
              <a:ext uri="{FF2B5EF4-FFF2-40B4-BE49-F238E27FC236}">
                <a16:creationId xmlns:a16="http://schemas.microsoft.com/office/drawing/2014/main" id="{94C59835-5E98-7494-1D89-40237FC4EA40}"/>
              </a:ext>
            </a:extLst>
          </p:cNvPr>
          <p:cNvPicPr>
            <a:picLocks noChangeAspect="1"/>
          </p:cNvPicPr>
          <p:nvPr/>
        </p:nvPicPr>
        <p:blipFill>
          <a:blip r:embed="rId3"/>
          <a:stretch>
            <a:fillRect/>
          </a:stretch>
        </p:blipFill>
        <p:spPr>
          <a:xfrm>
            <a:off x="3464522" y="2342844"/>
            <a:ext cx="8679503" cy="3743631"/>
          </a:xfrm>
          <a:prstGeom prst="rect">
            <a:avLst/>
          </a:prstGeom>
        </p:spPr>
      </p:pic>
    </p:spTree>
    <p:extLst>
      <p:ext uri="{BB962C8B-B14F-4D97-AF65-F5344CB8AC3E}">
        <p14:creationId xmlns:p14="http://schemas.microsoft.com/office/powerpoint/2010/main" val="974106285"/>
      </p:ext>
    </p:extLst>
  </p:cSld>
  <p:clrMapOvr>
    <a:masterClrMapping/>
  </p:clrMapOvr>
  <p:extLst>
    <p:ext uri="{6950BFC3-D8DA-4A85-94F7-54DA5524770B}">
      <p188:commentRel xmlns:p188="http://schemas.microsoft.com/office/powerpoint/2018/8/main" r:id="rId2"/>
    </p:ext>
  </p:extLs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266700" y="1225802"/>
            <a:ext cx="8648700"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ANNEX 1</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PROGRESS TOWARDS</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THE 2025 TARGETS</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07784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03F7B3-F204-A077-3BC9-9B9B3D3CBB26}"/>
              </a:ext>
            </a:extLst>
          </p:cNvPr>
          <p:cNvSpPr>
            <a:spLocks noGrp="1"/>
          </p:cNvSpPr>
          <p:nvPr>
            <p:ph type="body" sz="quarter" idx="12"/>
          </p:nvPr>
        </p:nvSpPr>
        <p:spPr>
          <a:xfrm>
            <a:off x="28301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67C1DDEF-2A73-A774-C444-009D2FBBC404}"/>
              </a:ext>
            </a:extLst>
          </p:cNvPr>
          <p:cNvSpPr>
            <a:spLocks noGrp="1"/>
          </p:cNvSpPr>
          <p:nvPr>
            <p:ph type="body" sz="quarter" idx="13"/>
          </p:nvPr>
        </p:nvSpPr>
        <p:spPr>
          <a:xfrm>
            <a:off x="2411412" y="1152525"/>
            <a:ext cx="7369175" cy="542925"/>
          </a:xfrm>
        </p:spPr>
        <p:txBody>
          <a:bodyPr/>
          <a:lstStyle/>
          <a:p>
            <a:r>
              <a:rPr lang="en-US" sz="1800"/>
              <a:t>Number of new HIV infections, global, 1990–2023, and 2025 target</a:t>
            </a:r>
            <a:endParaRPr lang="en-CH" sz="1800"/>
          </a:p>
        </p:txBody>
      </p:sp>
      <p:pic>
        <p:nvPicPr>
          <p:cNvPr id="7" name="Picture 6">
            <a:extLst>
              <a:ext uri="{FF2B5EF4-FFF2-40B4-BE49-F238E27FC236}">
                <a16:creationId xmlns:a16="http://schemas.microsoft.com/office/drawing/2014/main" id="{423409CD-BD8B-F40D-983F-9A14524CC78E}"/>
              </a:ext>
            </a:extLst>
          </p:cNvPr>
          <p:cNvPicPr>
            <a:picLocks noChangeAspect="1"/>
          </p:cNvPicPr>
          <p:nvPr/>
        </p:nvPicPr>
        <p:blipFill>
          <a:blip r:embed="rId2"/>
          <a:stretch>
            <a:fillRect/>
          </a:stretch>
        </p:blipFill>
        <p:spPr>
          <a:xfrm>
            <a:off x="3419013" y="2590800"/>
            <a:ext cx="8591353" cy="3444875"/>
          </a:xfrm>
          <a:prstGeom prst="rect">
            <a:avLst/>
          </a:prstGeom>
        </p:spPr>
      </p:pic>
    </p:spTree>
    <p:extLst>
      <p:ext uri="{BB962C8B-B14F-4D97-AF65-F5344CB8AC3E}">
        <p14:creationId xmlns:p14="http://schemas.microsoft.com/office/powerpoint/2010/main" val="30008821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168FFB-4E95-F10C-0C86-4829012BEE17}"/>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A39CFA9D-D67A-75A1-8161-6BBE2596C3E1}"/>
              </a:ext>
            </a:extLst>
          </p:cNvPr>
          <p:cNvSpPr>
            <a:spLocks noGrp="1"/>
          </p:cNvSpPr>
          <p:nvPr>
            <p:ph type="body" sz="quarter" idx="13"/>
          </p:nvPr>
        </p:nvSpPr>
        <p:spPr>
          <a:xfrm>
            <a:off x="2354262" y="1085850"/>
            <a:ext cx="7483475" cy="561975"/>
          </a:xfrm>
        </p:spPr>
        <p:txBody>
          <a:bodyPr/>
          <a:lstStyle/>
          <a:p>
            <a:r>
              <a:rPr lang="en-US" sz="1800"/>
              <a:t>Number of AIDS-related deaths, global, 1990–2023, and 2025 target</a:t>
            </a:r>
            <a:endParaRPr lang="en-CH" sz="1800"/>
          </a:p>
        </p:txBody>
      </p:sp>
      <p:pic>
        <p:nvPicPr>
          <p:cNvPr id="7" name="Picture 6">
            <a:extLst>
              <a:ext uri="{FF2B5EF4-FFF2-40B4-BE49-F238E27FC236}">
                <a16:creationId xmlns:a16="http://schemas.microsoft.com/office/drawing/2014/main" id="{27B73A57-3C59-2476-ABFD-8469FFFEDB65}"/>
              </a:ext>
            </a:extLst>
          </p:cNvPr>
          <p:cNvPicPr>
            <a:picLocks noChangeAspect="1"/>
          </p:cNvPicPr>
          <p:nvPr/>
        </p:nvPicPr>
        <p:blipFill>
          <a:blip r:embed="rId2"/>
          <a:srcRect r="1668"/>
          <a:stretch/>
        </p:blipFill>
        <p:spPr>
          <a:xfrm>
            <a:off x="3413516" y="2543503"/>
            <a:ext cx="8673379" cy="3587641"/>
          </a:xfrm>
          <a:prstGeom prst="rect">
            <a:avLst/>
          </a:prstGeom>
        </p:spPr>
      </p:pic>
    </p:spTree>
    <p:extLst>
      <p:ext uri="{BB962C8B-B14F-4D97-AF65-F5344CB8AC3E}">
        <p14:creationId xmlns:p14="http://schemas.microsoft.com/office/powerpoint/2010/main" val="14223941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22E79E-225F-5060-48DE-822DDAED818A}"/>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Further analysis of UNAIDS epidemiological estimates, 2024.</a:t>
            </a:r>
            <a:endParaRPr lang="en-CH" sz="800" dirty="0">
              <a:solidFill>
                <a:schemeClr val="tx1"/>
              </a:solidFill>
            </a:endParaRPr>
          </a:p>
        </p:txBody>
      </p:sp>
      <p:sp>
        <p:nvSpPr>
          <p:cNvPr id="4" name="Text Placeholder 3">
            <a:extLst>
              <a:ext uri="{FF2B5EF4-FFF2-40B4-BE49-F238E27FC236}">
                <a16:creationId xmlns:a16="http://schemas.microsoft.com/office/drawing/2014/main" id="{131A1E5F-FCB5-A900-2153-9D2063EFD27E}"/>
              </a:ext>
            </a:extLst>
          </p:cNvPr>
          <p:cNvSpPr>
            <a:spLocks noGrp="1"/>
          </p:cNvSpPr>
          <p:nvPr>
            <p:ph type="body" sz="quarter" idx="13"/>
          </p:nvPr>
        </p:nvSpPr>
        <p:spPr>
          <a:xfrm>
            <a:off x="444500" y="838200"/>
            <a:ext cx="11303000" cy="733425"/>
          </a:xfrm>
        </p:spPr>
        <p:txBody>
          <a:bodyPr/>
          <a:lstStyle/>
          <a:p>
            <a:r>
              <a:rPr lang="en-US" sz="1800"/>
              <a:t>Progress towards the 95–95–95 testing, treatment and viral load suppression targets, total population, global, 2015 and 2023</a:t>
            </a:r>
            <a:endParaRPr lang="en-CH" sz="1800"/>
          </a:p>
        </p:txBody>
      </p:sp>
      <p:pic>
        <p:nvPicPr>
          <p:cNvPr id="7" name="Picture 6">
            <a:extLst>
              <a:ext uri="{FF2B5EF4-FFF2-40B4-BE49-F238E27FC236}">
                <a16:creationId xmlns:a16="http://schemas.microsoft.com/office/drawing/2014/main" id="{93BF6197-E197-DFB2-E96A-38D4981890B0}"/>
              </a:ext>
            </a:extLst>
          </p:cNvPr>
          <p:cNvPicPr>
            <a:picLocks noChangeAspect="1"/>
          </p:cNvPicPr>
          <p:nvPr/>
        </p:nvPicPr>
        <p:blipFill>
          <a:blip r:embed="rId2"/>
          <a:srcRect l="529" r="2541"/>
          <a:stretch/>
        </p:blipFill>
        <p:spPr>
          <a:xfrm>
            <a:off x="3405909" y="2331552"/>
            <a:ext cx="8702006" cy="3838020"/>
          </a:xfrm>
          <a:prstGeom prst="rect">
            <a:avLst/>
          </a:prstGeom>
        </p:spPr>
      </p:pic>
    </p:spTree>
    <p:extLst>
      <p:ext uri="{BB962C8B-B14F-4D97-AF65-F5344CB8AC3E}">
        <p14:creationId xmlns:p14="http://schemas.microsoft.com/office/powerpoint/2010/main" val="27991479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804A0C-C583-F3D9-5189-BE3C1F09EACA}"/>
              </a:ext>
            </a:extLst>
          </p:cNvPr>
          <p:cNvSpPr>
            <a:spLocks noGrp="1"/>
          </p:cNvSpPr>
          <p:nvPr>
            <p:ph type="body" sz="quarter" idx="12"/>
          </p:nvPr>
        </p:nvSpPr>
        <p:spPr>
          <a:xfrm>
            <a:off x="294289" y="5588000"/>
            <a:ext cx="2886075" cy="1184465"/>
          </a:xfrm>
        </p:spPr>
        <p:txBody>
          <a:bodyPr/>
          <a:lstStyle/>
          <a:p>
            <a:r>
              <a:rPr lang="en-US" sz="800" dirty="0">
                <a:solidFill>
                  <a:schemeClr val="tx1"/>
                </a:solidFill>
              </a:rPr>
              <a:t>Source: National Commitments and Policy Instrument, 2017–2024, supplemented by additional sources; 2024 (see references in regional factsheets and http://lawsandpolicies.unaids.org/). </a:t>
            </a:r>
          </a:p>
          <a:p>
            <a:r>
              <a:rPr lang="en-US" sz="800" dirty="0">
                <a:solidFill>
                  <a:schemeClr val="tx1"/>
                </a:solidFill>
              </a:rPr>
              <a:t>Note: this figure does not capture where key populations may be de facto criminalized through other laws, such as vagrancy or public morality laws, or the use of the above laws for different populations.</a:t>
            </a:r>
            <a:endParaRPr lang="en-CH" sz="800" dirty="0">
              <a:solidFill>
                <a:schemeClr val="tx1"/>
              </a:solidFill>
            </a:endParaRPr>
          </a:p>
        </p:txBody>
      </p:sp>
      <p:sp>
        <p:nvSpPr>
          <p:cNvPr id="4" name="Text Placeholder 3">
            <a:extLst>
              <a:ext uri="{FF2B5EF4-FFF2-40B4-BE49-F238E27FC236}">
                <a16:creationId xmlns:a16="http://schemas.microsoft.com/office/drawing/2014/main" id="{4D4D7DFF-4137-DB89-C699-D969241BCB1F}"/>
              </a:ext>
            </a:extLst>
          </p:cNvPr>
          <p:cNvSpPr>
            <a:spLocks noGrp="1"/>
          </p:cNvSpPr>
          <p:nvPr>
            <p:ph type="body" sz="quarter" idx="13"/>
          </p:nvPr>
        </p:nvSpPr>
        <p:spPr>
          <a:xfrm>
            <a:off x="1443037" y="1231460"/>
            <a:ext cx="9352800" cy="1150226"/>
          </a:xfrm>
        </p:spPr>
        <p:txBody>
          <a:bodyPr/>
          <a:lstStyle/>
          <a:p>
            <a:r>
              <a:rPr lang="en-US" sz="1800" dirty="0"/>
              <a:t>Number of countries with HIV-related discriminatory and punitive laws, global, 2024</a:t>
            </a:r>
            <a:endParaRPr lang="en-CH" sz="1800" dirty="0"/>
          </a:p>
        </p:txBody>
      </p:sp>
      <p:pic>
        <p:nvPicPr>
          <p:cNvPr id="8" name="Picture 7">
            <a:extLst>
              <a:ext uri="{FF2B5EF4-FFF2-40B4-BE49-F238E27FC236}">
                <a16:creationId xmlns:a16="http://schemas.microsoft.com/office/drawing/2014/main" id="{056C9F3B-F993-CE72-DC67-B9DA41217DBE}"/>
              </a:ext>
            </a:extLst>
          </p:cNvPr>
          <p:cNvPicPr>
            <a:picLocks noChangeAspect="1"/>
          </p:cNvPicPr>
          <p:nvPr/>
        </p:nvPicPr>
        <p:blipFill>
          <a:blip r:embed="rId2"/>
          <a:stretch>
            <a:fillRect/>
          </a:stretch>
        </p:blipFill>
        <p:spPr>
          <a:xfrm>
            <a:off x="3594538" y="2213489"/>
            <a:ext cx="8467359" cy="4105920"/>
          </a:xfrm>
          <a:prstGeom prst="rect">
            <a:avLst/>
          </a:prstGeom>
        </p:spPr>
      </p:pic>
    </p:spTree>
    <p:extLst>
      <p:ext uri="{BB962C8B-B14F-4D97-AF65-F5344CB8AC3E}">
        <p14:creationId xmlns:p14="http://schemas.microsoft.com/office/powerpoint/2010/main" val="25197738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38378-EED5-B067-6601-B684481656B7}"/>
              </a:ext>
            </a:extLst>
          </p:cNvPr>
          <p:cNvSpPr>
            <a:spLocks noGrp="1"/>
          </p:cNvSpPr>
          <p:nvPr>
            <p:ph type="body" sz="quarter" idx="12"/>
          </p:nvPr>
        </p:nvSpPr>
        <p:spPr>
          <a:xfrm>
            <a:off x="304035" y="5588000"/>
            <a:ext cx="3435350" cy="733425"/>
          </a:xfrm>
        </p:spPr>
        <p:txBody>
          <a:bodyPr/>
          <a:lstStyle/>
          <a:p>
            <a:r>
              <a:rPr lang="en-US" sz="800" dirty="0">
                <a:solidFill>
                  <a:schemeClr val="tx1"/>
                </a:solidFill>
              </a:rPr>
              <a:t>Source: Population-based surveys, 2019–2023.</a:t>
            </a:r>
          </a:p>
          <a:p>
            <a:r>
              <a:rPr lang="en-US" sz="800" dirty="0">
                <a:solidFill>
                  <a:schemeClr val="tx1"/>
                </a:solidFill>
              </a:rPr>
              <a:t>Note: * denotes data for women only. Discriminatory attitudes towards people living with HIV are measured as disagreement with two statements on whether the respondent would buy fresh vegetables from a shopkeeper if they knew the person was living with HIV and whether children living with HIV should be allowed to attend school with children who are HIV-negative.</a:t>
            </a:r>
            <a:endParaRPr lang="en-CH" sz="800" dirty="0">
              <a:solidFill>
                <a:schemeClr val="tx1"/>
              </a:solidFill>
            </a:endParaRPr>
          </a:p>
        </p:txBody>
      </p:sp>
      <p:sp>
        <p:nvSpPr>
          <p:cNvPr id="4" name="Text Placeholder 3">
            <a:extLst>
              <a:ext uri="{FF2B5EF4-FFF2-40B4-BE49-F238E27FC236}">
                <a16:creationId xmlns:a16="http://schemas.microsoft.com/office/drawing/2014/main" id="{FA95D6E2-DCAE-B076-33D3-F817766DB508}"/>
              </a:ext>
            </a:extLst>
          </p:cNvPr>
          <p:cNvSpPr>
            <a:spLocks noGrp="1"/>
          </p:cNvSpPr>
          <p:nvPr>
            <p:ph type="body" sz="quarter" idx="13"/>
          </p:nvPr>
        </p:nvSpPr>
        <p:spPr>
          <a:xfrm>
            <a:off x="273050" y="698938"/>
            <a:ext cx="11645900" cy="809625"/>
          </a:xfrm>
        </p:spPr>
        <p:txBody>
          <a:bodyPr/>
          <a:lstStyle/>
          <a:p>
            <a:r>
              <a:rPr lang="en-US" sz="1800"/>
              <a:t>Percentage of women and men (aged 15–49 years) who report discriminatory attitudes towards people living with HIV, countries with available data, 2019–2023</a:t>
            </a:r>
            <a:endParaRPr lang="en-CH" sz="1800"/>
          </a:p>
        </p:txBody>
      </p:sp>
      <p:pic>
        <p:nvPicPr>
          <p:cNvPr id="7" name="Picture 6">
            <a:extLst>
              <a:ext uri="{FF2B5EF4-FFF2-40B4-BE49-F238E27FC236}">
                <a16:creationId xmlns:a16="http://schemas.microsoft.com/office/drawing/2014/main" id="{8AA6C8E8-DE42-E013-B0FF-71CEB50B9948}"/>
              </a:ext>
            </a:extLst>
          </p:cNvPr>
          <p:cNvPicPr>
            <a:picLocks noChangeAspect="1"/>
          </p:cNvPicPr>
          <p:nvPr/>
        </p:nvPicPr>
        <p:blipFill rotWithShape="1">
          <a:blip r:embed="rId2"/>
          <a:srcRect r="3249"/>
          <a:stretch/>
        </p:blipFill>
        <p:spPr>
          <a:xfrm>
            <a:off x="4497787" y="2009775"/>
            <a:ext cx="7659707" cy="4829175"/>
          </a:xfrm>
          <a:prstGeom prst="rect">
            <a:avLst/>
          </a:prstGeom>
        </p:spPr>
      </p:pic>
      <p:pic>
        <p:nvPicPr>
          <p:cNvPr id="9" name="Picture 8">
            <a:extLst>
              <a:ext uri="{FF2B5EF4-FFF2-40B4-BE49-F238E27FC236}">
                <a16:creationId xmlns:a16="http://schemas.microsoft.com/office/drawing/2014/main" id="{74D8B836-29FA-86E3-D6DC-B59436AD9CD8}"/>
              </a:ext>
            </a:extLst>
          </p:cNvPr>
          <p:cNvPicPr>
            <a:picLocks noChangeAspect="1"/>
          </p:cNvPicPr>
          <p:nvPr/>
        </p:nvPicPr>
        <p:blipFill>
          <a:blip r:embed="rId3"/>
          <a:stretch>
            <a:fillRect/>
          </a:stretch>
        </p:blipFill>
        <p:spPr>
          <a:xfrm>
            <a:off x="-692" y="2009775"/>
            <a:ext cx="1276753" cy="1657662"/>
          </a:xfrm>
          <a:prstGeom prst="rect">
            <a:avLst/>
          </a:prstGeom>
        </p:spPr>
      </p:pic>
      <p:pic>
        <p:nvPicPr>
          <p:cNvPr id="11" name="Picture 10">
            <a:extLst>
              <a:ext uri="{FF2B5EF4-FFF2-40B4-BE49-F238E27FC236}">
                <a16:creationId xmlns:a16="http://schemas.microsoft.com/office/drawing/2014/main" id="{D839CFE9-B055-3D99-9642-70D19AF4E15F}"/>
              </a:ext>
            </a:extLst>
          </p:cNvPr>
          <p:cNvPicPr>
            <a:picLocks noChangeAspect="1"/>
          </p:cNvPicPr>
          <p:nvPr/>
        </p:nvPicPr>
        <p:blipFill>
          <a:blip r:embed="rId4"/>
          <a:stretch>
            <a:fillRect/>
          </a:stretch>
        </p:blipFill>
        <p:spPr>
          <a:xfrm>
            <a:off x="1283995" y="1987676"/>
            <a:ext cx="896419" cy="1657662"/>
          </a:xfrm>
          <a:prstGeom prst="rect">
            <a:avLst/>
          </a:prstGeom>
        </p:spPr>
      </p:pic>
      <p:pic>
        <p:nvPicPr>
          <p:cNvPr id="13" name="Picture 12">
            <a:extLst>
              <a:ext uri="{FF2B5EF4-FFF2-40B4-BE49-F238E27FC236}">
                <a16:creationId xmlns:a16="http://schemas.microsoft.com/office/drawing/2014/main" id="{54A04839-DA19-A59F-99AB-ABC36CB7B168}"/>
              </a:ext>
            </a:extLst>
          </p:cNvPr>
          <p:cNvPicPr>
            <a:picLocks noChangeAspect="1"/>
          </p:cNvPicPr>
          <p:nvPr/>
        </p:nvPicPr>
        <p:blipFill>
          <a:blip r:embed="rId5"/>
          <a:stretch>
            <a:fillRect/>
          </a:stretch>
        </p:blipFill>
        <p:spPr>
          <a:xfrm>
            <a:off x="2192497" y="1987676"/>
            <a:ext cx="1204284" cy="1657662"/>
          </a:xfrm>
          <a:prstGeom prst="rect">
            <a:avLst/>
          </a:prstGeom>
        </p:spPr>
      </p:pic>
      <p:pic>
        <p:nvPicPr>
          <p:cNvPr id="15" name="Picture 14">
            <a:extLst>
              <a:ext uri="{FF2B5EF4-FFF2-40B4-BE49-F238E27FC236}">
                <a16:creationId xmlns:a16="http://schemas.microsoft.com/office/drawing/2014/main" id="{C7585856-7A41-01B3-B787-760963AFE795}"/>
              </a:ext>
            </a:extLst>
          </p:cNvPr>
          <p:cNvPicPr>
            <a:picLocks noChangeAspect="1"/>
          </p:cNvPicPr>
          <p:nvPr/>
        </p:nvPicPr>
        <p:blipFill>
          <a:blip r:embed="rId6"/>
          <a:stretch>
            <a:fillRect/>
          </a:stretch>
        </p:blipFill>
        <p:spPr>
          <a:xfrm>
            <a:off x="3395174" y="2000250"/>
            <a:ext cx="1388438" cy="1150226"/>
          </a:xfrm>
          <a:prstGeom prst="rect">
            <a:avLst/>
          </a:prstGeom>
        </p:spPr>
      </p:pic>
    </p:spTree>
    <p:extLst>
      <p:ext uri="{BB962C8B-B14F-4D97-AF65-F5344CB8AC3E}">
        <p14:creationId xmlns:p14="http://schemas.microsoft.com/office/powerpoint/2010/main" val="278124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929199"/>
            <a:ext cx="7244896" cy="2680870"/>
          </a:xfrm>
        </p:spPr>
        <p:txBody>
          <a:bodyPr/>
          <a:lstStyle/>
          <a:p>
            <a:r>
              <a:rPr lang="en-US" sz="5000"/>
              <a:t>OVERVIEW: THE STATE OF THE HIV PANDEMIC</a:t>
            </a:r>
            <a:endParaRPr lang="en-GB" sz="5000"/>
          </a:p>
        </p:txBody>
      </p:sp>
    </p:spTree>
    <p:extLst>
      <p:ext uri="{BB962C8B-B14F-4D97-AF65-F5344CB8AC3E}">
        <p14:creationId xmlns:p14="http://schemas.microsoft.com/office/powerpoint/2010/main" val="38256959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DBF962-F1CF-08EF-D91E-2CAE1AA8B721}"/>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financial estimates, July 2024 (http://hivfinancial.unaids.org/hivfinancialdashboards.html).</a:t>
            </a:r>
            <a:endParaRPr lang="en-CH" sz="800" dirty="0">
              <a:solidFill>
                <a:schemeClr val="tx1"/>
              </a:solidFill>
            </a:endParaRPr>
          </a:p>
        </p:txBody>
      </p:sp>
      <p:sp>
        <p:nvSpPr>
          <p:cNvPr id="4" name="Text Placeholder 3">
            <a:extLst>
              <a:ext uri="{FF2B5EF4-FFF2-40B4-BE49-F238E27FC236}">
                <a16:creationId xmlns:a16="http://schemas.microsoft.com/office/drawing/2014/main" id="{6E1AF9BB-29E2-B9F9-DA8D-17D76BC8EE24}"/>
              </a:ext>
            </a:extLst>
          </p:cNvPr>
          <p:cNvSpPr>
            <a:spLocks noGrp="1"/>
          </p:cNvSpPr>
          <p:nvPr>
            <p:ph type="body" sz="quarter" idx="13"/>
          </p:nvPr>
        </p:nvSpPr>
        <p:spPr>
          <a:xfrm>
            <a:off x="273050" y="966787"/>
            <a:ext cx="11645900" cy="638175"/>
          </a:xfrm>
        </p:spPr>
        <p:txBody>
          <a:bodyPr/>
          <a:lstStyle/>
          <a:p>
            <a:r>
              <a:rPr lang="en-US" sz="1800"/>
              <a:t>Resource availability for HIV in low- and middle-income countries, by source, 2010–2023, and 2025 target</a:t>
            </a:r>
            <a:endParaRPr lang="en-CH" sz="1800"/>
          </a:p>
        </p:txBody>
      </p:sp>
      <p:pic>
        <p:nvPicPr>
          <p:cNvPr id="7" name="Picture 6">
            <a:extLst>
              <a:ext uri="{FF2B5EF4-FFF2-40B4-BE49-F238E27FC236}">
                <a16:creationId xmlns:a16="http://schemas.microsoft.com/office/drawing/2014/main" id="{F778D9D9-5915-218E-25A9-C201D008DC6A}"/>
              </a:ext>
            </a:extLst>
          </p:cNvPr>
          <p:cNvPicPr>
            <a:picLocks noChangeAspect="1"/>
          </p:cNvPicPr>
          <p:nvPr/>
        </p:nvPicPr>
        <p:blipFill>
          <a:blip r:embed="rId2"/>
          <a:stretch>
            <a:fillRect/>
          </a:stretch>
        </p:blipFill>
        <p:spPr>
          <a:xfrm>
            <a:off x="3428999" y="2164386"/>
            <a:ext cx="8315325" cy="4141164"/>
          </a:xfrm>
          <a:prstGeom prst="rect">
            <a:avLst/>
          </a:prstGeom>
        </p:spPr>
      </p:pic>
    </p:spTree>
    <p:extLst>
      <p:ext uri="{BB962C8B-B14F-4D97-AF65-F5344CB8AC3E}">
        <p14:creationId xmlns:p14="http://schemas.microsoft.com/office/powerpoint/2010/main" val="34796446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266700" y="1225802"/>
            <a:ext cx="8648700" cy="2060323"/>
          </a:xfrm>
        </p:spPr>
        <p:txBody>
          <a:bodyPr/>
          <a:lstStyle/>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ANNEX 2</a:t>
            </a:r>
          </a:p>
          <a:p>
            <a:pPr marL="457200" lvl="1" indent="0">
              <a:lnSpc>
                <a:spcPct val="107000"/>
              </a:lnSpc>
              <a:spcBef>
                <a:spcPts val="0"/>
              </a:spcBef>
              <a:buNone/>
            </a:pPr>
            <a:r>
              <a:rPr lang="en-US" sz="5000" b="1">
                <a:effectLst/>
                <a:latin typeface="+mn-lt"/>
                <a:ea typeface="Calibri" panose="020F0502020204030204" pitchFamily="34" charset="0"/>
                <a:cs typeface="Arial" panose="020B0604020202020204" pitchFamily="34" charset="0"/>
              </a:rPr>
              <a:t>METHODS</a:t>
            </a:r>
            <a:endParaRPr lang="en-CH" sz="5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696478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F4E78B-55E4-A2D3-D0EC-104AD5910A87}"/>
              </a:ext>
            </a:extLst>
          </p:cNvPr>
          <p:cNvSpPr>
            <a:spLocks noGrp="1"/>
          </p:cNvSpPr>
          <p:nvPr>
            <p:ph type="body" sz="quarter" idx="13"/>
          </p:nvPr>
        </p:nvSpPr>
        <p:spPr>
          <a:xfrm>
            <a:off x="1196975" y="819150"/>
            <a:ext cx="9798050" cy="809625"/>
          </a:xfrm>
        </p:spPr>
        <p:txBody>
          <a:bodyPr/>
          <a:lstStyle/>
          <a:p>
            <a:r>
              <a:rPr lang="en-US" sz="1800"/>
              <a:t>Incidence models used for national HIV estimates collated in the Spectrum software and UNAIDS 2024 estimates round</a:t>
            </a:r>
            <a:endParaRPr lang="en-CH" sz="1800"/>
          </a:p>
        </p:txBody>
      </p:sp>
      <p:pic>
        <p:nvPicPr>
          <p:cNvPr id="13" name="Picture 12">
            <a:extLst>
              <a:ext uri="{FF2B5EF4-FFF2-40B4-BE49-F238E27FC236}">
                <a16:creationId xmlns:a16="http://schemas.microsoft.com/office/drawing/2014/main" id="{45BB1912-015D-2B86-28B6-4AA8C94D5EA1}"/>
              </a:ext>
            </a:extLst>
          </p:cNvPr>
          <p:cNvPicPr>
            <a:picLocks noChangeAspect="1"/>
          </p:cNvPicPr>
          <p:nvPr/>
        </p:nvPicPr>
        <p:blipFill>
          <a:blip r:embed="rId2"/>
          <a:stretch>
            <a:fillRect/>
          </a:stretch>
        </p:blipFill>
        <p:spPr>
          <a:xfrm>
            <a:off x="2207091" y="2044072"/>
            <a:ext cx="7777818" cy="4342024"/>
          </a:xfrm>
          <a:prstGeom prst="rect">
            <a:avLst/>
          </a:prstGeom>
        </p:spPr>
      </p:pic>
    </p:spTree>
    <p:extLst>
      <p:ext uri="{BB962C8B-B14F-4D97-AF65-F5344CB8AC3E}">
        <p14:creationId xmlns:p14="http://schemas.microsoft.com/office/powerpoint/2010/main" val="36662534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8146E03-AB62-D589-34A9-8DA3FFAF77E1}"/>
              </a:ext>
            </a:extLst>
          </p:cNvPr>
          <p:cNvSpPr>
            <a:spLocks noGrp="1"/>
          </p:cNvSpPr>
          <p:nvPr>
            <p:ph type="body" sz="quarter" idx="13"/>
          </p:nvPr>
        </p:nvSpPr>
        <p:spPr>
          <a:xfrm>
            <a:off x="1058861" y="781050"/>
            <a:ext cx="10074275" cy="861697"/>
          </a:xfrm>
        </p:spPr>
        <p:txBody>
          <a:bodyPr/>
          <a:lstStyle/>
          <a:p>
            <a:r>
              <a:rPr lang="en-US" sz="1800"/>
              <a:t>Comparison of 2023 and 2024 UNAIDS estimates: people living with HIV, new HIV infections, and AIDS-related deaths, global, 1990–2023</a:t>
            </a:r>
            <a:endParaRPr lang="en-CH" sz="1800"/>
          </a:p>
        </p:txBody>
      </p:sp>
      <p:sp>
        <p:nvSpPr>
          <p:cNvPr id="14" name="Text Placeholder 13">
            <a:extLst>
              <a:ext uri="{FF2B5EF4-FFF2-40B4-BE49-F238E27FC236}">
                <a16:creationId xmlns:a16="http://schemas.microsoft.com/office/drawing/2014/main" id="{9FA9B008-A64F-1B1F-597F-99652A2ED2E0}"/>
              </a:ext>
            </a:extLst>
          </p:cNvPr>
          <p:cNvSpPr>
            <a:spLocks noGrp="1"/>
          </p:cNvSpPr>
          <p:nvPr>
            <p:ph type="body" sz="quarter" idx="17"/>
          </p:nvPr>
        </p:nvSpPr>
        <p:spPr/>
        <p:txBody>
          <a:bodyPr/>
          <a:lstStyle/>
          <a:p>
            <a:r>
              <a:rPr lang="en-US"/>
              <a:t>1/3</a:t>
            </a:r>
            <a:endParaRPr lang="en-CH"/>
          </a:p>
        </p:txBody>
      </p:sp>
      <p:sp>
        <p:nvSpPr>
          <p:cNvPr id="15" name="Text Placeholder 2">
            <a:extLst>
              <a:ext uri="{FF2B5EF4-FFF2-40B4-BE49-F238E27FC236}">
                <a16:creationId xmlns:a16="http://schemas.microsoft.com/office/drawing/2014/main" id="{6AED4A81-75A3-170E-765B-54F9D7FBF956}"/>
              </a:ext>
            </a:extLst>
          </p:cNvPr>
          <p:cNvSpPr txBox="1">
            <a:spLocks/>
          </p:cNvSpPr>
          <p:nvPr/>
        </p:nvSpPr>
        <p:spPr>
          <a:xfrm>
            <a:off x="346075" y="6169025"/>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2023 and 2024 rounds.</a:t>
            </a:r>
            <a:endParaRPr lang="en-CH" sz="800"/>
          </a:p>
        </p:txBody>
      </p:sp>
      <p:grpSp>
        <p:nvGrpSpPr>
          <p:cNvPr id="17" name="Group 16">
            <a:extLst>
              <a:ext uri="{FF2B5EF4-FFF2-40B4-BE49-F238E27FC236}">
                <a16:creationId xmlns:a16="http://schemas.microsoft.com/office/drawing/2014/main" id="{F424E214-B6EB-BF58-108B-3E73AD62C10F}"/>
              </a:ext>
            </a:extLst>
          </p:cNvPr>
          <p:cNvGrpSpPr/>
          <p:nvPr/>
        </p:nvGrpSpPr>
        <p:grpSpPr>
          <a:xfrm>
            <a:off x="1251859" y="2005387"/>
            <a:ext cx="9688277" cy="3967704"/>
            <a:chOff x="1251859" y="2005387"/>
            <a:chExt cx="9688277" cy="3967704"/>
          </a:xfrm>
        </p:grpSpPr>
        <p:pic>
          <p:nvPicPr>
            <p:cNvPr id="5" name="Picture 4">
              <a:extLst>
                <a:ext uri="{FF2B5EF4-FFF2-40B4-BE49-F238E27FC236}">
                  <a16:creationId xmlns:a16="http://schemas.microsoft.com/office/drawing/2014/main" id="{C2AE51FE-129A-8AC7-C005-44D3275E813A}"/>
                </a:ext>
              </a:extLst>
            </p:cNvPr>
            <p:cNvPicPr>
              <a:picLocks noChangeAspect="1"/>
            </p:cNvPicPr>
            <p:nvPr/>
          </p:nvPicPr>
          <p:blipFill>
            <a:blip r:embed="rId2"/>
            <a:stretch>
              <a:fillRect/>
            </a:stretch>
          </p:blipFill>
          <p:spPr>
            <a:xfrm>
              <a:off x="1251859" y="2005387"/>
              <a:ext cx="9688277" cy="3743847"/>
            </a:xfrm>
            <a:prstGeom prst="rect">
              <a:avLst/>
            </a:prstGeom>
          </p:spPr>
        </p:pic>
        <p:pic>
          <p:nvPicPr>
            <p:cNvPr id="16" name="Picture 15">
              <a:extLst>
                <a:ext uri="{FF2B5EF4-FFF2-40B4-BE49-F238E27FC236}">
                  <a16:creationId xmlns:a16="http://schemas.microsoft.com/office/drawing/2014/main" id="{D5576E40-5C4C-BE1C-C068-8EC8C9A4BA06}"/>
                </a:ext>
              </a:extLst>
            </p:cNvPr>
            <p:cNvPicPr>
              <a:picLocks noChangeAspect="1"/>
            </p:cNvPicPr>
            <p:nvPr/>
          </p:nvPicPr>
          <p:blipFill>
            <a:blip r:embed="rId3"/>
            <a:stretch>
              <a:fillRect/>
            </a:stretch>
          </p:blipFill>
          <p:spPr>
            <a:xfrm>
              <a:off x="1322387" y="5696827"/>
              <a:ext cx="2067213" cy="276264"/>
            </a:xfrm>
            <a:prstGeom prst="rect">
              <a:avLst/>
            </a:prstGeom>
          </p:spPr>
        </p:pic>
      </p:grpSp>
    </p:spTree>
    <p:extLst>
      <p:ext uri="{BB962C8B-B14F-4D97-AF65-F5344CB8AC3E}">
        <p14:creationId xmlns:p14="http://schemas.microsoft.com/office/powerpoint/2010/main" val="31061575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FA9B008-A64F-1B1F-597F-99652A2ED2E0}"/>
              </a:ext>
            </a:extLst>
          </p:cNvPr>
          <p:cNvSpPr>
            <a:spLocks noGrp="1"/>
          </p:cNvSpPr>
          <p:nvPr>
            <p:ph type="body" sz="quarter" idx="17"/>
          </p:nvPr>
        </p:nvSpPr>
        <p:spPr/>
        <p:txBody>
          <a:bodyPr/>
          <a:lstStyle/>
          <a:p>
            <a:r>
              <a:rPr lang="en-US"/>
              <a:t>2/3</a:t>
            </a:r>
            <a:endParaRPr lang="en-CH"/>
          </a:p>
        </p:txBody>
      </p:sp>
      <p:sp>
        <p:nvSpPr>
          <p:cNvPr id="15" name="Text Placeholder 2">
            <a:extLst>
              <a:ext uri="{FF2B5EF4-FFF2-40B4-BE49-F238E27FC236}">
                <a16:creationId xmlns:a16="http://schemas.microsoft.com/office/drawing/2014/main" id="{6AED4A81-75A3-170E-765B-54F9D7FBF956}"/>
              </a:ext>
            </a:extLst>
          </p:cNvPr>
          <p:cNvSpPr txBox="1">
            <a:spLocks/>
          </p:cNvSpPr>
          <p:nvPr/>
        </p:nvSpPr>
        <p:spPr>
          <a:xfrm>
            <a:off x="346075" y="6169025"/>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2023 and 2024 rounds.</a:t>
            </a:r>
            <a:endParaRPr lang="en-CH" sz="800"/>
          </a:p>
        </p:txBody>
      </p:sp>
      <p:grpSp>
        <p:nvGrpSpPr>
          <p:cNvPr id="7" name="Group 6">
            <a:extLst>
              <a:ext uri="{FF2B5EF4-FFF2-40B4-BE49-F238E27FC236}">
                <a16:creationId xmlns:a16="http://schemas.microsoft.com/office/drawing/2014/main" id="{8B1545DF-8D6C-959A-D1D4-A20DD49A0AE7}"/>
              </a:ext>
            </a:extLst>
          </p:cNvPr>
          <p:cNvGrpSpPr/>
          <p:nvPr/>
        </p:nvGrpSpPr>
        <p:grpSpPr>
          <a:xfrm>
            <a:off x="1232807" y="2053012"/>
            <a:ext cx="9726382" cy="3901029"/>
            <a:chOff x="1232807" y="2053012"/>
            <a:chExt cx="9726382" cy="3901029"/>
          </a:xfrm>
        </p:grpSpPr>
        <p:pic>
          <p:nvPicPr>
            <p:cNvPr id="3" name="Picture 2">
              <a:extLst>
                <a:ext uri="{FF2B5EF4-FFF2-40B4-BE49-F238E27FC236}">
                  <a16:creationId xmlns:a16="http://schemas.microsoft.com/office/drawing/2014/main" id="{9D296563-579A-D56B-E684-69354AF79885}"/>
                </a:ext>
              </a:extLst>
            </p:cNvPr>
            <p:cNvPicPr>
              <a:picLocks noChangeAspect="1"/>
            </p:cNvPicPr>
            <p:nvPr/>
          </p:nvPicPr>
          <p:blipFill>
            <a:blip r:embed="rId2"/>
            <a:stretch>
              <a:fillRect/>
            </a:stretch>
          </p:blipFill>
          <p:spPr>
            <a:xfrm>
              <a:off x="1232807" y="2053012"/>
              <a:ext cx="9726382" cy="3743847"/>
            </a:xfrm>
            <a:prstGeom prst="rect">
              <a:avLst/>
            </a:prstGeom>
          </p:spPr>
        </p:pic>
        <p:pic>
          <p:nvPicPr>
            <p:cNvPr id="6" name="Picture 5">
              <a:extLst>
                <a:ext uri="{FF2B5EF4-FFF2-40B4-BE49-F238E27FC236}">
                  <a16:creationId xmlns:a16="http://schemas.microsoft.com/office/drawing/2014/main" id="{E1CDF337-1A43-317C-5479-8750AB6DD550}"/>
                </a:ext>
              </a:extLst>
            </p:cNvPr>
            <p:cNvPicPr>
              <a:picLocks noChangeAspect="1"/>
            </p:cNvPicPr>
            <p:nvPr/>
          </p:nvPicPr>
          <p:blipFill>
            <a:blip r:embed="rId3"/>
            <a:stretch>
              <a:fillRect/>
            </a:stretch>
          </p:blipFill>
          <p:spPr>
            <a:xfrm>
              <a:off x="1389062" y="5677777"/>
              <a:ext cx="2067213" cy="276264"/>
            </a:xfrm>
            <a:prstGeom prst="rect">
              <a:avLst/>
            </a:prstGeom>
          </p:spPr>
        </p:pic>
      </p:grpSp>
      <p:sp>
        <p:nvSpPr>
          <p:cNvPr id="12" name="Text Placeholder 10">
            <a:extLst>
              <a:ext uri="{FF2B5EF4-FFF2-40B4-BE49-F238E27FC236}">
                <a16:creationId xmlns:a16="http://schemas.microsoft.com/office/drawing/2014/main" id="{E637AA9E-A2DE-904E-852E-808CB0D20ECA}"/>
              </a:ext>
            </a:extLst>
          </p:cNvPr>
          <p:cNvSpPr>
            <a:spLocks noGrp="1"/>
          </p:cNvSpPr>
          <p:nvPr>
            <p:ph type="body" sz="quarter" idx="13"/>
          </p:nvPr>
        </p:nvSpPr>
        <p:spPr>
          <a:xfrm>
            <a:off x="1058861" y="781050"/>
            <a:ext cx="10074275" cy="861697"/>
          </a:xfrm>
        </p:spPr>
        <p:txBody>
          <a:bodyPr/>
          <a:lstStyle/>
          <a:p>
            <a:r>
              <a:rPr lang="en-US" sz="1800"/>
              <a:t>Comparison of 2023 and 2024 UNAIDS estimates: people living with HIV, new HIV infections, and AIDS-related deaths, global, 1990–2023</a:t>
            </a:r>
            <a:endParaRPr lang="en-CH" sz="1800"/>
          </a:p>
        </p:txBody>
      </p:sp>
    </p:spTree>
    <p:extLst>
      <p:ext uri="{BB962C8B-B14F-4D97-AF65-F5344CB8AC3E}">
        <p14:creationId xmlns:p14="http://schemas.microsoft.com/office/powerpoint/2010/main" val="28105220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FA9B008-A64F-1B1F-597F-99652A2ED2E0}"/>
              </a:ext>
            </a:extLst>
          </p:cNvPr>
          <p:cNvSpPr>
            <a:spLocks noGrp="1"/>
          </p:cNvSpPr>
          <p:nvPr>
            <p:ph type="body" sz="quarter" idx="17"/>
          </p:nvPr>
        </p:nvSpPr>
        <p:spPr/>
        <p:txBody>
          <a:bodyPr/>
          <a:lstStyle/>
          <a:p>
            <a:r>
              <a:rPr lang="en-US"/>
              <a:t>3/3</a:t>
            </a:r>
            <a:endParaRPr lang="en-CH"/>
          </a:p>
        </p:txBody>
      </p:sp>
      <p:sp>
        <p:nvSpPr>
          <p:cNvPr id="15" name="Text Placeholder 2">
            <a:extLst>
              <a:ext uri="{FF2B5EF4-FFF2-40B4-BE49-F238E27FC236}">
                <a16:creationId xmlns:a16="http://schemas.microsoft.com/office/drawing/2014/main" id="{6AED4A81-75A3-170E-765B-54F9D7FBF956}"/>
              </a:ext>
            </a:extLst>
          </p:cNvPr>
          <p:cNvSpPr txBox="1">
            <a:spLocks/>
          </p:cNvSpPr>
          <p:nvPr/>
        </p:nvSpPr>
        <p:spPr>
          <a:xfrm>
            <a:off x="346075" y="6245225"/>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2023 and 2024 rounds.</a:t>
            </a:r>
            <a:endParaRPr lang="en-CH" sz="800"/>
          </a:p>
        </p:txBody>
      </p:sp>
      <p:pic>
        <p:nvPicPr>
          <p:cNvPr id="3" name="Picture 2">
            <a:extLst>
              <a:ext uri="{FF2B5EF4-FFF2-40B4-BE49-F238E27FC236}">
                <a16:creationId xmlns:a16="http://schemas.microsoft.com/office/drawing/2014/main" id="{674CBAB7-DE4E-3838-DA08-FD852EA59CA9}"/>
              </a:ext>
            </a:extLst>
          </p:cNvPr>
          <p:cNvPicPr>
            <a:picLocks noChangeAspect="1"/>
          </p:cNvPicPr>
          <p:nvPr/>
        </p:nvPicPr>
        <p:blipFill>
          <a:blip r:embed="rId2"/>
          <a:stretch>
            <a:fillRect/>
          </a:stretch>
        </p:blipFill>
        <p:spPr>
          <a:xfrm>
            <a:off x="1294728" y="2044140"/>
            <a:ext cx="9602540" cy="4010585"/>
          </a:xfrm>
          <a:prstGeom prst="rect">
            <a:avLst/>
          </a:prstGeom>
        </p:spPr>
      </p:pic>
      <p:sp>
        <p:nvSpPr>
          <p:cNvPr id="7" name="Text Placeholder 10">
            <a:extLst>
              <a:ext uri="{FF2B5EF4-FFF2-40B4-BE49-F238E27FC236}">
                <a16:creationId xmlns:a16="http://schemas.microsoft.com/office/drawing/2014/main" id="{60EA23BC-2FEC-3447-0CFD-3CAF02D6E149}"/>
              </a:ext>
            </a:extLst>
          </p:cNvPr>
          <p:cNvSpPr>
            <a:spLocks noGrp="1"/>
          </p:cNvSpPr>
          <p:nvPr>
            <p:ph type="body" sz="quarter" idx="13"/>
          </p:nvPr>
        </p:nvSpPr>
        <p:spPr>
          <a:xfrm>
            <a:off x="1058861" y="781050"/>
            <a:ext cx="10074275" cy="861697"/>
          </a:xfrm>
        </p:spPr>
        <p:txBody>
          <a:bodyPr/>
          <a:lstStyle/>
          <a:p>
            <a:r>
              <a:rPr lang="en-US" sz="1800"/>
              <a:t>Comparison of 2023 and 2024 UNAIDS estimates: people living with HIV, new HIV infections, and AIDS-related deaths, global, 1990–2023</a:t>
            </a:r>
            <a:endParaRPr lang="en-CH" sz="1800"/>
          </a:p>
        </p:txBody>
      </p:sp>
    </p:spTree>
    <p:extLst>
      <p:ext uri="{BB962C8B-B14F-4D97-AF65-F5344CB8AC3E}">
        <p14:creationId xmlns:p14="http://schemas.microsoft.com/office/powerpoint/2010/main" val="41135542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5FB79-576F-8AB9-B3D1-4B0500276301}"/>
              </a:ext>
            </a:extLst>
          </p:cNvPr>
          <p:cNvSpPr>
            <a:spLocks noGrp="1"/>
          </p:cNvSpPr>
          <p:nvPr>
            <p:ph type="body" sz="quarter" idx="13"/>
          </p:nvPr>
        </p:nvSpPr>
        <p:spPr>
          <a:xfrm>
            <a:off x="1016000" y="874147"/>
            <a:ext cx="10160000" cy="781050"/>
          </a:xfrm>
        </p:spPr>
        <p:txBody>
          <a:bodyPr/>
          <a:lstStyle/>
          <a:p>
            <a:r>
              <a:rPr lang="en-US" sz="1800"/>
              <a:t>Data available for constructing UNAIDS measures of progress against the 95–95–95 targets, 2015–2023</a:t>
            </a:r>
            <a:endParaRPr lang="en-CH" sz="1800"/>
          </a:p>
        </p:txBody>
      </p:sp>
      <p:sp>
        <p:nvSpPr>
          <p:cNvPr id="5" name="Text Placeholder 4">
            <a:extLst>
              <a:ext uri="{FF2B5EF4-FFF2-40B4-BE49-F238E27FC236}">
                <a16:creationId xmlns:a16="http://schemas.microsoft.com/office/drawing/2014/main" id="{2A6C6E0C-0666-6AB9-EAE2-30EF44B884FA}"/>
              </a:ext>
            </a:extLst>
          </p:cNvPr>
          <p:cNvSpPr>
            <a:spLocks noGrp="1"/>
          </p:cNvSpPr>
          <p:nvPr>
            <p:ph type="body" sz="quarter" idx="17"/>
          </p:nvPr>
        </p:nvSpPr>
        <p:spPr/>
        <p:txBody>
          <a:bodyPr/>
          <a:lstStyle/>
          <a:p>
            <a:r>
              <a:rPr lang="en-US"/>
              <a:t>1/3</a:t>
            </a:r>
            <a:endParaRPr lang="en-CH"/>
          </a:p>
        </p:txBody>
      </p:sp>
      <p:pic>
        <p:nvPicPr>
          <p:cNvPr id="7" name="Picture 6">
            <a:extLst>
              <a:ext uri="{FF2B5EF4-FFF2-40B4-BE49-F238E27FC236}">
                <a16:creationId xmlns:a16="http://schemas.microsoft.com/office/drawing/2014/main" id="{32A51066-6BE4-691E-ED45-A7B17F06C6BB}"/>
              </a:ext>
            </a:extLst>
          </p:cNvPr>
          <p:cNvPicPr>
            <a:picLocks noChangeAspect="1"/>
          </p:cNvPicPr>
          <p:nvPr/>
        </p:nvPicPr>
        <p:blipFill rotWithShape="1">
          <a:blip r:embed="rId2"/>
          <a:srcRect b="982"/>
          <a:stretch/>
        </p:blipFill>
        <p:spPr>
          <a:xfrm>
            <a:off x="2320693" y="2009776"/>
            <a:ext cx="7599921" cy="4800600"/>
          </a:xfrm>
          <a:prstGeom prst="rect">
            <a:avLst/>
          </a:prstGeom>
        </p:spPr>
      </p:pic>
      <p:sp>
        <p:nvSpPr>
          <p:cNvPr id="8" name="Text Placeholder 2">
            <a:extLst>
              <a:ext uri="{FF2B5EF4-FFF2-40B4-BE49-F238E27FC236}">
                <a16:creationId xmlns:a16="http://schemas.microsoft.com/office/drawing/2014/main" id="{E2849371-C592-BE3F-2F46-EBD5FE846AE3}"/>
              </a:ext>
            </a:extLst>
          </p:cNvPr>
          <p:cNvSpPr txBox="1">
            <a:spLocks/>
          </p:cNvSpPr>
          <p:nvPr/>
        </p:nvSpPr>
        <p:spPr>
          <a:xfrm>
            <a:off x="174625" y="6092824"/>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2015–2023.</a:t>
            </a:r>
          </a:p>
          <a:p>
            <a:pPr marL="0" indent="0">
              <a:buNone/>
            </a:pPr>
            <a:r>
              <a:rPr lang="en-US" sz="800"/>
              <a:t>Note: Not counting countries that published numbers of adults living with HIV who knew their status, were on treatment or virally suppressed but missing a corresponding estimate of numbers of adults living with HIV.</a:t>
            </a:r>
            <a:endParaRPr lang="en-CH" sz="800"/>
          </a:p>
        </p:txBody>
      </p:sp>
    </p:spTree>
    <p:extLst>
      <p:ext uri="{BB962C8B-B14F-4D97-AF65-F5344CB8AC3E}">
        <p14:creationId xmlns:p14="http://schemas.microsoft.com/office/powerpoint/2010/main" val="18433948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5FB79-576F-8AB9-B3D1-4B0500276301}"/>
              </a:ext>
            </a:extLst>
          </p:cNvPr>
          <p:cNvSpPr>
            <a:spLocks noGrp="1"/>
          </p:cNvSpPr>
          <p:nvPr>
            <p:ph type="body" sz="quarter" idx="13"/>
          </p:nvPr>
        </p:nvSpPr>
        <p:spPr>
          <a:xfrm>
            <a:off x="1016000" y="874147"/>
            <a:ext cx="10160000" cy="781050"/>
          </a:xfrm>
        </p:spPr>
        <p:txBody>
          <a:bodyPr/>
          <a:lstStyle/>
          <a:p>
            <a:r>
              <a:rPr lang="en-US" sz="1800"/>
              <a:t>Data available for constructing UNAIDS measures of progress against the 95–95–95 targets, 2015–2023</a:t>
            </a:r>
            <a:endParaRPr lang="en-CH" sz="1800"/>
          </a:p>
        </p:txBody>
      </p:sp>
      <p:sp>
        <p:nvSpPr>
          <p:cNvPr id="5" name="Text Placeholder 4">
            <a:extLst>
              <a:ext uri="{FF2B5EF4-FFF2-40B4-BE49-F238E27FC236}">
                <a16:creationId xmlns:a16="http://schemas.microsoft.com/office/drawing/2014/main" id="{2A6C6E0C-0666-6AB9-EAE2-30EF44B884FA}"/>
              </a:ext>
            </a:extLst>
          </p:cNvPr>
          <p:cNvSpPr>
            <a:spLocks noGrp="1"/>
          </p:cNvSpPr>
          <p:nvPr>
            <p:ph type="body" sz="quarter" idx="17"/>
          </p:nvPr>
        </p:nvSpPr>
        <p:spPr/>
        <p:txBody>
          <a:bodyPr/>
          <a:lstStyle/>
          <a:p>
            <a:r>
              <a:rPr lang="en-US"/>
              <a:t>2/3</a:t>
            </a:r>
            <a:endParaRPr lang="en-CH"/>
          </a:p>
        </p:txBody>
      </p:sp>
      <p:grpSp>
        <p:nvGrpSpPr>
          <p:cNvPr id="6" name="Group 5">
            <a:extLst>
              <a:ext uri="{FF2B5EF4-FFF2-40B4-BE49-F238E27FC236}">
                <a16:creationId xmlns:a16="http://schemas.microsoft.com/office/drawing/2014/main" id="{157446D4-828C-1682-C067-75590D089D06}"/>
              </a:ext>
            </a:extLst>
          </p:cNvPr>
          <p:cNvGrpSpPr/>
          <p:nvPr/>
        </p:nvGrpSpPr>
        <p:grpSpPr>
          <a:xfrm>
            <a:off x="1987644" y="2064044"/>
            <a:ext cx="8216711" cy="4127205"/>
            <a:chOff x="2260789" y="1968795"/>
            <a:chExt cx="7670421" cy="3556435"/>
          </a:xfrm>
        </p:grpSpPr>
        <p:pic>
          <p:nvPicPr>
            <p:cNvPr id="7" name="Picture 6">
              <a:extLst>
                <a:ext uri="{FF2B5EF4-FFF2-40B4-BE49-F238E27FC236}">
                  <a16:creationId xmlns:a16="http://schemas.microsoft.com/office/drawing/2014/main" id="{32A51066-6BE4-691E-ED45-A7B17F06C6BB}"/>
                </a:ext>
              </a:extLst>
            </p:cNvPr>
            <p:cNvPicPr>
              <a:picLocks noChangeAspect="1"/>
            </p:cNvPicPr>
            <p:nvPr/>
          </p:nvPicPr>
          <p:blipFill rotWithShape="1">
            <a:blip r:embed="rId2"/>
            <a:srcRect b="74667"/>
            <a:stretch/>
          </p:blipFill>
          <p:spPr>
            <a:xfrm>
              <a:off x="2271385" y="1968795"/>
              <a:ext cx="7649230" cy="1236166"/>
            </a:xfrm>
            <a:prstGeom prst="rect">
              <a:avLst/>
            </a:prstGeom>
          </p:spPr>
        </p:pic>
        <p:pic>
          <p:nvPicPr>
            <p:cNvPr id="4" name="Picture 3">
              <a:extLst>
                <a:ext uri="{FF2B5EF4-FFF2-40B4-BE49-F238E27FC236}">
                  <a16:creationId xmlns:a16="http://schemas.microsoft.com/office/drawing/2014/main" id="{6FDA7178-7C80-FD1E-A575-25ECF77BA2DE}"/>
                </a:ext>
              </a:extLst>
            </p:cNvPr>
            <p:cNvPicPr>
              <a:picLocks noChangeAspect="1"/>
            </p:cNvPicPr>
            <p:nvPr/>
          </p:nvPicPr>
          <p:blipFill rotWithShape="1">
            <a:blip r:embed="rId3"/>
            <a:srcRect t="1818"/>
            <a:stretch/>
          </p:blipFill>
          <p:spPr>
            <a:xfrm>
              <a:off x="2260789" y="3200401"/>
              <a:ext cx="7670421" cy="2324829"/>
            </a:xfrm>
            <a:prstGeom prst="rect">
              <a:avLst/>
            </a:prstGeom>
          </p:spPr>
        </p:pic>
      </p:grpSp>
      <p:sp>
        <p:nvSpPr>
          <p:cNvPr id="8" name="Text Placeholder 2">
            <a:extLst>
              <a:ext uri="{FF2B5EF4-FFF2-40B4-BE49-F238E27FC236}">
                <a16:creationId xmlns:a16="http://schemas.microsoft.com/office/drawing/2014/main" id="{A4FCAEDE-0FF5-B0A2-ABA5-39E018001262}"/>
              </a:ext>
            </a:extLst>
          </p:cNvPr>
          <p:cNvSpPr txBox="1">
            <a:spLocks/>
          </p:cNvSpPr>
          <p:nvPr/>
        </p:nvSpPr>
        <p:spPr>
          <a:xfrm>
            <a:off x="174625" y="6092824"/>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2015–2023.</a:t>
            </a:r>
          </a:p>
          <a:p>
            <a:pPr marL="0" indent="0">
              <a:buNone/>
            </a:pPr>
            <a:r>
              <a:rPr lang="en-US" sz="800"/>
              <a:t>Note: Not counting countries that published numbers of adults living with HIV who knew their status, were on treatment or virally suppressed but missing a corresponding estimate of numbers of adults living with HIV.</a:t>
            </a:r>
            <a:endParaRPr lang="en-CH" sz="800"/>
          </a:p>
        </p:txBody>
      </p:sp>
    </p:spTree>
    <p:extLst>
      <p:ext uri="{BB962C8B-B14F-4D97-AF65-F5344CB8AC3E}">
        <p14:creationId xmlns:p14="http://schemas.microsoft.com/office/powerpoint/2010/main" val="36153854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5FB79-576F-8AB9-B3D1-4B0500276301}"/>
              </a:ext>
            </a:extLst>
          </p:cNvPr>
          <p:cNvSpPr>
            <a:spLocks noGrp="1"/>
          </p:cNvSpPr>
          <p:nvPr>
            <p:ph type="body" sz="quarter" idx="13"/>
          </p:nvPr>
        </p:nvSpPr>
        <p:spPr>
          <a:xfrm>
            <a:off x="1016000" y="874147"/>
            <a:ext cx="10160000" cy="781050"/>
          </a:xfrm>
        </p:spPr>
        <p:txBody>
          <a:bodyPr/>
          <a:lstStyle/>
          <a:p>
            <a:r>
              <a:rPr lang="en-US" sz="1800"/>
              <a:t>Data available for constructing UNAIDS measures of progress against the 95–95–95 targets, 2015–2023</a:t>
            </a:r>
            <a:endParaRPr lang="en-CH" sz="1800"/>
          </a:p>
        </p:txBody>
      </p:sp>
      <p:sp>
        <p:nvSpPr>
          <p:cNvPr id="5" name="Text Placeholder 4">
            <a:extLst>
              <a:ext uri="{FF2B5EF4-FFF2-40B4-BE49-F238E27FC236}">
                <a16:creationId xmlns:a16="http://schemas.microsoft.com/office/drawing/2014/main" id="{2A6C6E0C-0666-6AB9-EAE2-30EF44B884FA}"/>
              </a:ext>
            </a:extLst>
          </p:cNvPr>
          <p:cNvSpPr>
            <a:spLocks noGrp="1"/>
          </p:cNvSpPr>
          <p:nvPr>
            <p:ph type="body" sz="quarter" idx="17"/>
          </p:nvPr>
        </p:nvSpPr>
        <p:spPr/>
        <p:txBody>
          <a:bodyPr/>
          <a:lstStyle/>
          <a:p>
            <a:r>
              <a:rPr lang="en-US"/>
              <a:t>3/3</a:t>
            </a:r>
            <a:endParaRPr lang="en-CH"/>
          </a:p>
        </p:txBody>
      </p:sp>
      <p:sp>
        <p:nvSpPr>
          <p:cNvPr id="3" name="Text Placeholder 2">
            <a:extLst>
              <a:ext uri="{FF2B5EF4-FFF2-40B4-BE49-F238E27FC236}">
                <a16:creationId xmlns:a16="http://schemas.microsoft.com/office/drawing/2014/main" id="{01E4C4DF-704F-05E4-D363-393D4D338B9E}"/>
              </a:ext>
            </a:extLst>
          </p:cNvPr>
          <p:cNvSpPr txBox="1">
            <a:spLocks/>
          </p:cNvSpPr>
          <p:nvPr/>
        </p:nvSpPr>
        <p:spPr>
          <a:xfrm>
            <a:off x="174625" y="6092824"/>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2015–2023.</a:t>
            </a:r>
          </a:p>
          <a:p>
            <a:pPr marL="0" indent="0">
              <a:buNone/>
            </a:pPr>
            <a:r>
              <a:rPr lang="en-US" sz="800"/>
              <a:t>Note: Not counting countries that published numbers of adults living with HIV who knew their status, were on treatment or virally suppressed but missing a corresponding estimate of numbers of adults living with HIV.</a:t>
            </a:r>
            <a:endParaRPr lang="en-CH" sz="800"/>
          </a:p>
        </p:txBody>
      </p:sp>
      <p:grpSp>
        <p:nvGrpSpPr>
          <p:cNvPr id="10" name="Group 9">
            <a:extLst>
              <a:ext uri="{FF2B5EF4-FFF2-40B4-BE49-F238E27FC236}">
                <a16:creationId xmlns:a16="http://schemas.microsoft.com/office/drawing/2014/main" id="{743FC52C-19C0-E944-94EF-F07F1B0E5C3F}"/>
              </a:ext>
            </a:extLst>
          </p:cNvPr>
          <p:cNvGrpSpPr/>
          <p:nvPr/>
        </p:nvGrpSpPr>
        <p:grpSpPr>
          <a:xfrm>
            <a:off x="1952626" y="2064044"/>
            <a:ext cx="8288005" cy="3919809"/>
            <a:chOff x="1952626" y="2064044"/>
            <a:chExt cx="8288005" cy="3919809"/>
          </a:xfrm>
        </p:grpSpPr>
        <p:pic>
          <p:nvPicPr>
            <p:cNvPr id="7" name="Picture 6">
              <a:extLst>
                <a:ext uri="{FF2B5EF4-FFF2-40B4-BE49-F238E27FC236}">
                  <a16:creationId xmlns:a16="http://schemas.microsoft.com/office/drawing/2014/main" id="{32A51066-6BE4-691E-ED45-A7B17F06C6BB}"/>
                </a:ext>
              </a:extLst>
            </p:cNvPr>
            <p:cNvPicPr>
              <a:picLocks noChangeAspect="1"/>
            </p:cNvPicPr>
            <p:nvPr/>
          </p:nvPicPr>
          <p:blipFill rotWithShape="1">
            <a:blip r:embed="rId2"/>
            <a:srcRect b="74667"/>
            <a:stretch/>
          </p:blipFill>
          <p:spPr>
            <a:xfrm>
              <a:off x="1998995" y="2064044"/>
              <a:ext cx="8194011" cy="1434557"/>
            </a:xfrm>
            <a:prstGeom prst="rect">
              <a:avLst/>
            </a:prstGeom>
          </p:spPr>
        </p:pic>
        <p:pic>
          <p:nvPicPr>
            <p:cNvPr id="9" name="Picture 8">
              <a:extLst>
                <a:ext uri="{FF2B5EF4-FFF2-40B4-BE49-F238E27FC236}">
                  <a16:creationId xmlns:a16="http://schemas.microsoft.com/office/drawing/2014/main" id="{A3FCE7EF-8BF7-B324-6635-69EBE19D6473}"/>
                </a:ext>
              </a:extLst>
            </p:cNvPr>
            <p:cNvPicPr>
              <a:picLocks noChangeAspect="1"/>
            </p:cNvPicPr>
            <p:nvPr/>
          </p:nvPicPr>
          <p:blipFill>
            <a:blip r:embed="rId3"/>
            <a:stretch>
              <a:fillRect/>
            </a:stretch>
          </p:blipFill>
          <p:spPr>
            <a:xfrm>
              <a:off x="1952626" y="3480708"/>
              <a:ext cx="8288005" cy="2503145"/>
            </a:xfrm>
            <a:prstGeom prst="rect">
              <a:avLst/>
            </a:prstGeom>
          </p:spPr>
        </p:pic>
      </p:grpSp>
    </p:spTree>
    <p:extLst>
      <p:ext uri="{BB962C8B-B14F-4D97-AF65-F5344CB8AC3E}">
        <p14:creationId xmlns:p14="http://schemas.microsoft.com/office/powerpoint/2010/main" val="6173529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2ED468-E4D2-440B-4591-D42DB35DA0B5}"/>
              </a:ext>
            </a:extLst>
          </p:cNvPr>
          <p:cNvSpPr>
            <a:spLocks noGrp="1"/>
          </p:cNvSpPr>
          <p:nvPr>
            <p:ph type="body" sz="quarter" idx="13"/>
          </p:nvPr>
        </p:nvSpPr>
        <p:spPr>
          <a:xfrm>
            <a:off x="432175" y="781050"/>
            <a:ext cx="11327650" cy="847725"/>
          </a:xfrm>
        </p:spPr>
        <p:txBody>
          <a:bodyPr/>
          <a:lstStyle/>
          <a:p>
            <a:r>
              <a:rPr lang="en-US" sz="1800"/>
              <a:t>Proportion of estimated people living with HIV for whom knowledge of status was imputed, and proportion of estimated people on treatment for whom viral suppression was imputed, 2015–2023</a:t>
            </a:r>
            <a:endParaRPr lang="en-CH" sz="1800"/>
          </a:p>
        </p:txBody>
      </p:sp>
      <p:pic>
        <p:nvPicPr>
          <p:cNvPr id="7" name="Picture 6">
            <a:extLst>
              <a:ext uri="{FF2B5EF4-FFF2-40B4-BE49-F238E27FC236}">
                <a16:creationId xmlns:a16="http://schemas.microsoft.com/office/drawing/2014/main" id="{97AEA1FE-BA20-1516-C8FF-725A74374AEE}"/>
              </a:ext>
            </a:extLst>
          </p:cNvPr>
          <p:cNvPicPr>
            <a:picLocks noChangeAspect="1"/>
          </p:cNvPicPr>
          <p:nvPr/>
        </p:nvPicPr>
        <p:blipFill>
          <a:blip r:embed="rId2"/>
          <a:stretch>
            <a:fillRect/>
          </a:stretch>
        </p:blipFill>
        <p:spPr>
          <a:xfrm>
            <a:off x="3005137" y="2015836"/>
            <a:ext cx="6181726" cy="4813589"/>
          </a:xfrm>
          <a:prstGeom prst="rect">
            <a:avLst/>
          </a:prstGeom>
        </p:spPr>
      </p:pic>
      <p:sp>
        <p:nvSpPr>
          <p:cNvPr id="8" name="Text Placeholder 2">
            <a:extLst>
              <a:ext uri="{FF2B5EF4-FFF2-40B4-BE49-F238E27FC236}">
                <a16:creationId xmlns:a16="http://schemas.microsoft.com/office/drawing/2014/main" id="{BCB1138D-C888-4C9A-9786-EC931E42E117}"/>
              </a:ext>
            </a:extLst>
          </p:cNvPr>
          <p:cNvSpPr txBox="1">
            <a:spLocks/>
          </p:cNvSpPr>
          <p:nvPr/>
        </p:nvSpPr>
        <p:spPr>
          <a:xfrm>
            <a:off x="203200" y="6350000"/>
            <a:ext cx="2886075" cy="34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UNAIDS epidemiological estimates, 2016–2023.</a:t>
            </a:r>
            <a:endParaRPr lang="en-CH" sz="800"/>
          </a:p>
        </p:txBody>
      </p:sp>
    </p:spTree>
    <p:extLst>
      <p:ext uri="{BB962C8B-B14F-4D97-AF65-F5344CB8AC3E}">
        <p14:creationId xmlns:p14="http://schemas.microsoft.com/office/powerpoint/2010/main" val="278274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61D3CF-DD50-EC4F-0869-9B175CED0553}"/>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AABE3416-81E7-6656-F411-CB7DE453FEE5}"/>
              </a:ext>
            </a:extLst>
          </p:cNvPr>
          <p:cNvSpPr>
            <a:spLocks noGrp="1"/>
          </p:cNvSpPr>
          <p:nvPr>
            <p:ph type="body" sz="quarter" idx="13"/>
          </p:nvPr>
        </p:nvSpPr>
        <p:spPr>
          <a:xfrm>
            <a:off x="3168225" y="1148256"/>
            <a:ext cx="5855549" cy="579233"/>
          </a:xfrm>
        </p:spPr>
        <p:txBody>
          <a:bodyPr/>
          <a:lstStyle/>
          <a:p>
            <a:r>
              <a:rPr lang="en-US" sz="1800" b="1"/>
              <a:t>Distribution of new HIV infections, by region, 2023  </a:t>
            </a:r>
          </a:p>
        </p:txBody>
      </p:sp>
      <p:pic>
        <p:nvPicPr>
          <p:cNvPr id="7" name="Picture 6">
            <a:extLst>
              <a:ext uri="{FF2B5EF4-FFF2-40B4-BE49-F238E27FC236}">
                <a16:creationId xmlns:a16="http://schemas.microsoft.com/office/drawing/2014/main" id="{6167A1C1-2CE7-3843-3659-C8C84219D52F}"/>
              </a:ext>
            </a:extLst>
          </p:cNvPr>
          <p:cNvPicPr>
            <a:picLocks noChangeAspect="1"/>
          </p:cNvPicPr>
          <p:nvPr/>
        </p:nvPicPr>
        <p:blipFill>
          <a:blip r:embed="rId2"/>
          <a:stretch>
            <a:fillRect/>
          </a:stretch>
        </p:blipFill>
        <p:spPr>
          <a:xfrm>
            <a:off x="4345663" y="2087303"/>
            <a:ext cx="7387628" cy="4263847"/>
          </a:xfrm>
          <a:prstGeom prst="rect">
            <a:avLst/>
          </a:prstGeom>
          <a:noFill/>
        </p:spPr>
      </p:pic>
    </p:spTree>
    <p:extLst>
      <p:ext uri="{BB962C8B-B14F-4D97-AF65-F5344CB8AC3E}">
        <p14:creationId xmlns:p14="http://schemas.microsoft.com/office/powerpoint/2010/main" val="32807541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B81FE3-8636-14A9-5AD7-463DE3D9E84B}"/>
              </a:ext>
            </a:extLst>
          </p:cNvPr>
          <p:cNvSpPr>
            <a:spLocks noGrp="1"/>
          </p:cNvSpPr>
          <p:nvPr>
            <p:ph type="body" sz="quarter" idx="13"/>
          </p:nvPr>
        </p:nvSpPr>
        <p:spPr>
          <a:xfrm>
            <a:off x="2268536" y="1104900"/>
            <a:ext cx="7654925" cy="495300"/>
          </a:xfrm>
        </p:spPr>
        <p:txBody>
          <a:bodyPr/>
          <a:lstStyle/>
          <a:p>
            <a:r>
              <a:rPr lang="en-US" sz="1800"/>
              <a:t>Countries using the Naomi model to generate subnational estimates</a:t>
            </a:r>
            <a:endParaRPr lang="en-CH" sz="1800"/>
          </a:p>
        </p:txBody>
      </p:sp>
      <p:pic>
        <p:nvPicPr>
          <p:cNvPr id="5" name="Picture 4">
            <a:extLst>
              <a:ext uri="{FF2B5EF4-FFF2-40B4-BE49-F238E27FC236}">
                <a16:creationId xmlns:a16="http://schemas.microsoft.com/office/drawing/2014/main" id="{BB2EFFEE-92BE-99FB-EE80-D166A3140A21}"/>
              </a:ext>
            </a:extLst>
          </p:cNvPr>
          <p:cNvPicPr>
            <a:picLocks noChangeAspect="1"/>
          </p:cNvPicPr>
          <p:nvPr/>
        </p:nvPicPr>
        <p:blipFill>
          <a:blip r:embed="rId2"/>
          <a:stretch>
            <a:fillRect/>
          </a:stretch>
        </p:blipFill>
        <p:spPr>
          <a:xfrm>
            <a:off x="699334" y="2171123"/>
            <a:ext cx="10793331" cy="4134427"/>
          </a:xfrm>
          <a:prstGeom prst="rect">
            <a:avLst/>
          </a:prstGeom>
        </p:spPr>
      </p:pic>
    </p:spTree>
    <p:extLst>
      <p:ext uri="{BB962C8B-B14F-4D97-AF65-F5344CB8AC3E}">
        <p14:creationId xmlns:p14="http://schemas.microsoft.com/office/powerpoint/2010/main" val="14568454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EAD3FC0-3E3C-C86E-3F5B-D88CC3A7A76C}"/>
              </a:ext>
            </a:extLst>
          </p:cNvPr>
          <p:cNvSpPr>
            <a:spLocks noGrp="1"/>
          </p:cNvSpPr>
          <p:nvPr>
            <p:ph type="body" sz="quarter" idx="11"/>
          </p:nvPr>
        </p:nvSpPr>
        <p:spPr/>
        <p:txBody>
          <a:bodyPr/>
          <a:lstStyle/>
          <a:p>
            <a:r>
              <a:rPr lang="en-GB" sz="2200"/>
              <a:t>Thanks to all UNAIDS colleagues, and cosponsors and partners for their contributions</a:t>
            </a:r>
          </a:p>
        </p:txBody>
      </p:sp>
    </p:spTree>
    <p:extLst>
      <p:ext uri="{BB962C8B-B14F-4D97-AF65-F5344CB8AC3E}">
        <p14:creationId xmlns:p14="http://schemas.microsoft.com/office/powerpoint/2010/main" val="335098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1390A6-A685-84E9-FDFC-DE05364A6820}"/>
              </a:ext>
            </a:extLst>
          </p:cNvPr>
          <p:cNvSpPr>
            <a:spLocks noGrp="1"/>
          </p:cNvSpPr>
          <p:nvPr>
            <p:ph type="body" sz="quarter" idx="12"/>
          </p:nvPr>
        </p:nvSpPr>
        <p:spPr>
          <a:xfrm>
            <a:off x="272505" y="5588000"/>
            <a:ext cx="2886075" cy="384783"/>
          </a:xfrm>
        </p:spPr>
        <p:txBody>
          <a:bodyPr/>
          <a:lstStyle/>
          <a:p>
            <a:r>
              <a:rPr lang="en-US" sz="800" dirty="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7EEB494A-F198-1150-5B5E-85A82157A0C9}"/>
              </a:ext>
            </a:extLst>
          </p:cNvPr>
          <p:cNvSpPr>
            <a:spLocks noGrp="1"/>
          </p:cNvSpPr>
          <p:nvPr>
            <p:ph type="body" sz="quarter" idx="13"/>
          </p:nvPr>
        </p:nvSpPr>
        <p:spPr>
          <a:xfrm>
            <a:off x="746423" y="1123119"/>
            <a:ext cx="10699153" cy="606394"/>
          </a:xfrm>
        </p:spPr>
        <p:txBody>
          <a:bodyPr/>
          <a:lstStyle/>
          <a:p>
            <a:pPr marL="0" marR="0">
              <a:spcBef>
                <a:spcPts val="0"/>
              </a:spcBef>
              <a:spcAft>
                <a:spcPts val="600"/>
              </a:spcAft>
            </a:pPr>
            <a:r>
              <a:rPr lang="en-US" sz="1800" b="1" kern="100">
                <a:effectLst/>
                <a:latin typeface="Calibri" panose="020F0502020204030204" pitchFamily="34" charset="0"/>
                <a:ea typeface="Aptos" panose="020B0004020202020204" pitchFamily="34" charset="0"/>
              </a:rPr>
              <a:t>Distribution of new HIV infections and percent change between 2010 and 2023, total population, by region</a:t>
            </a:r>
          </a:p>
          <a:p>
            <a:endParaRPr lang="en-US"/>
          </a:p>
        </p:txBody>
      </p:sp>
      <p:pic>
        <p:nvPicPr>
          <p:cNvPr id="6" name="Picture 5">
            <a:extLst>
              <a:ext uri="{FF2B5EF4-FFF2-40B4-BE49-F238E27FC236}">
                <a16:creationId xmlns:a16="http://schemas.microsoft.com/office/drawing/2014/main" id="{7AFAF62E-4996-B031-18C5-F5D9F16782B5}"/>
              </a:ext>
            </a:extLst>
          </p:cNvPr>
          <p:cNvPicPr>
            <a:picLocks noChangeAspect="1"/>
          </p:cNvPicPr>
          <p:nvPr/>
        </p:nvPicPr>
        <p:blipFill>
          <a:blip r:embed="rId2"/>
          <a:stretch>
            <a:fillRect/>
          </a:stretch>
        </p:blipFill>
        <p:spPr>
          <a:xfrm>
            <a:off x="3005750" y="2269443"/>
            <a:ext cx="9186250" cy="4036107"/>
          </a:xfrm>
          <a:prstGeom prst="rect">
            <a:avLst/>
          </a:prstGeom>
        </p:spPr>
      </p:pic>
    </p:spTree>
    <p:extLst>
      <p:ext uri="{BB962C8B-B14F-4D97-AF65-F5344CB8AC3E}">
        <p14:creationId xmlns:p14="http://schemas.microsoft.com/office/powerpoint/2010/main" val="1495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61D3CF-DD50-EC4F-0869-9B175CED0553}"/>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AABE3416-81E7-6656-F411-CB7DE453FEE5}"/>
              </a:ext>
            </a:extLst>
          </p:cNvPr>
          <p:cNvSpPr>
            <a:spLocks noGrp="1"/>
          </p:cNvSpPr>
          <p:nvPr>
            <p:ph type="body" sz="quarter" idx="13"/>
          </p:nvPr>
        </p:nvSpPr>
        <p:spPr>
          <a:xfrm>
            <a:off x="2077283" y="1249516"/>
            <a:ext cx="8037434" cy="651661"/>
          </a:xfrm>
        </p:spPr>
        <p:txBody>
          <a:bodyPr/>
          <a:lstStyle/>
          <a:p>
            <a:r>
              <a:rPr lang="en-US" sz="1800" b="1">
                <a:latin typeface="Calibri" panose="020F0502020204030204" pitchFamily="34" charset="0"/>
                <a:cs typeface="Calibri" panose="020F0502020204030204" pitchFamily="34" charset="0"/>
              </a:rPr>
              <a:t>Change in new HIV infections between 2010 and 2023, total population, by region</a:t>
            </a:r>
          </a:p>
        </p:txBody>
      </p:sp>
      <p:pic>
        <p:nvPicPr>
          <p:cNvPr id="7" name="Picture 6">
            <a:extLst>
              <a:ext uri="{FF2B5EF4-FFF2-40B4-BE49-F238E27FC236}">
                <a16:creationId xmlns:a16="http://schemas.microsoft.com/office/drawing/2014/main" id="{64BCDA44-0833-9303-97A4-3911F3B07149}"/>
              </a:ext>
            </a:extLst>
          </p:cNvPr>
          <p:cNvPicPr>
            <a:picLocks noChangeAspect="1"/>
          </p:cNvPicPr>
          <p:nvPr/>
        </p:nvPicPr>
        <p:blipFill>
          <a:blip r:embed="rId2"/>
          <a:stretch>
            <a:fillRect/>
          </a:stretch>
        </p:blipFill>
        <p:spPr>
          <a:xfrm>
            <a:off x="4007708" y="2073244"/>
            <a:ext cx="8184292" cy="4248181"/>
          </a:xfrm>
          <a:prstGeom prst="rect">
            <a:avLst/>
          </a:prstGeom>
        </p:spPr>
      </p:pic>
    </p:spTree>
    <p:extLst>
      <p:ext uri="{BB962C8B-B14F-4D97-AF65-F5344CB8AC3E}">
        <p14:creationId xmlns:p14="http://schemas.microsoft.com/office/powerpoint/2010/main" val="277699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12529F-7524-634B-62F0-3B754DB2AF0C}"/>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50EC1301-99EB-39C5-CD53-D4642B3C2687}"/>
              </a:ext>
            </a:extLst>
          </p:cNvPr>
          <p:cNvSpPr>
            <a:spLocks noGrp="1"/>
          </p:cNvSpPr>
          <p:nvPr>
            <p:ph type="body" sz="quarter" idx="13"/>
          </p:nvPr>
        </p:nvSpPr>
        <p:spPr>
          <a:xfrm>
            <a:off x="515560" y="905535"/>
            <a:ext cx="11160880" cy="896104"/>
          </a:xfrm>
        </p:spPr>
        <p:txBody>
          <a:bodyPr/>
          <a:lstStyle/>
          <a:p>
            <a:r>
              <a:rPr lang="en-US" sz="1800"/>
              <a:t>Annual number of children (aged 0–14 years) acquiring HIV and percentage of pregnant and breastfeeding women living with HIV receiving antiretroviral therapy, global, 2010–2023</a:t>
            </a:r>
            <a:endParaRPr lang="en-CH" sz="1800"/>
          </a:p>
        </p:txBody>
      </p:sp>
      <p:pic>
        <p:nvPicPr>
          <p:cNvPr id="7" name="Picture 6">
            <a:extLst>
              <a:ext uri="{FF2B5EF4-FFF2-40B4-BE49-F238E27FC236}">
                <a16:creationId xmlns:a16="http://schemas.microsoft.com/office/drawing/2014/main" id="{5B4E35B6-80D0-84FF-C982-45DC270C0537}"/>
              </a:ext>
            </a:extLst>
          </p:cNvPr>
          <p:cNvPicPr>
            <a:picLocks noChangeAspect="1"/>
          </p:cNvPicPr>
          <p:nvPr/>
        </p:nvPicPr>
        <p:blipFill rotWithShape="1">
          <a:blip r:embed="rId2"/>
          <a:srcRect l="2852" t="1654" r="1512"/>
          <a:stretch/>
        </p:blipFill>
        <p:spPr>
          <a:xfrm>
            <a:off x="3295467" y="2018924"/>
            <a:ext cx="8796950" cy="4429235"/>
          </a:xfrm>
          <a:prstGeom prst="rect">
            <a:avLst/>
          </a:prstGeom>
        </p:spPr>
      </p:pic>
    </p:spTree>
    <p:extLst>
      <p:ext uri="{BB962C8B-B14F-4D97-AF65-F5344CB8AC3E}">
        <p14:creationId xmlns:p14="http://schemas.microsoft.com/office/powerpoint/2010/main" val="410626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0" y="2034331"/>
            <a:ext cx="7244896" cy="1150226"/>
          </a:xfrm>
        </p:spPr>
        <p:txBody>
          <a:bodyPr/>
          <a:lstStyle/>
          <a:p>
            <a:r>
              <a:rPr lang="en-GB" sz="5000"/>
              <a:t>EXECUTIVE SUMMARY</a:t>
            </a:r>
          </a:p>
        </p:txBody>
      </p:sp>
    </p:spTree>
    <p:extLst>
      <p:ext uri="{BB962C8B-B14F-4D97-AF65-F5344CB8AC3E}">
        <p14:creationId xmlns:p14="http://schemas.microsoft.com/office/powerpoint/2010/main" val="184914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C684B5-775E-DD5F-24C1-BDD43F558A4D}"/>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C607BF2D-A4E4-3373-291F-7B32544C9348}"/>
              </a:ext>
            </a:extLst>
          </p:cNvPr>
          <p:cNvSpPr>
            <a:spLocks noGrp="1"/>
          </p:cNvSpPr>
          <p:nvPr>
            <p:ph type="body" sz="quarter" idx="13"/>
          </p:nvPr>
        </p:nvSpPr>
        <p:spPr>
          <a:xfrm>
            <a:off x="945600" y="1122819"/>
            <a:ext cx="10300800" cy="570180"/>
          </a:xfrm>
        </p:spPr>
        <p:txBody>
          <a:bodyPr/>
          <a:lstStyle/>
          <a:p>
            <a:r>
              <a:rPr lang="en-US" sz="1800" b="1">
                <a:latin typeface="Calibri" panose="020F0502020204030204" pitchFamily="34" charset="0"/>
                <a:cs typeface="Calibri" panose="020F0502020204030204" pitchFamily="34" charset="0"/>
              </a:rPr>
              <a:t>Percentage change in annual new HIV infections between 2010 and 2023 by age group and sex, global</a:t>
            </a:r>
          </a:p>
        </p:txBody>
      </p:sp>
      <p:sp>
        <p:nvSpPr>
          <p:cNvPr id="2" name="Text Placeholder 1">
            <a:extLst>
              <a:ext uri="{FF2B5EF4-FFF2-40B4-BE49-F238E27FC236}">
                <a16:creationId xmlns:a16="http://schemas.microsoft.com/office/drawing/2014/main" id="{00CAA8EE-57F8-86DB-AC39-F03502C2F8B6}"/>
              </a:ext>
            </a:extLst>
          </p:cNvPr>
          <p:cNvSpPr>
            <a:spLocks noGrp="1"/>
          </p:cNvSpPr>
          <p:nvPr>
            <p:ph type="body" sz="quarter" idx="11"/>
          </p:nvPr>
        </p:nvSpPr>
        <p:spPr>
          <a:xfrm>
            <a:off x="346075" y="2151884"/>
            <a:ext cx="2886075" cy="2175641"/>
          </a:xfrm>
        </p:spPr>
        <p:txBody>
          <a:bodyPr/>
          <a:lstStyle/>
          <a:p>
            <a:endParaRPr lang="en-US"/>
          </a:p>
          <a:p>
            <a:endParaRPr lang="en-US"/>
          </a:p>
        </p:txBody>
      </p:sp>
      <p:pic>
        <p:nvPicPr>
          <p:cNvPr id="7" name="Picture 6">
            <a:extLst>
              <a:ext uri="{FF2B5EF4-FFF2-40B4-BE49-F238E27FC236}">
                <a16:creationId xmlns:a16="http://schemas.microsoft.com/office/drawing/2014/main" id="{755CFE14-BD51-6C5C-D490-84ACFE9B295C}"/>
              </a:ext>
            </a:extLst>
          </p:cNvPr>
          <p:cNvPicPr>
            <a:picLocks noChangeAspect="1"/>
          </p:cNvPicPr>
          <p:nvPr/>
        </p:nvPicPr>
        <p:blipFill>
          <a:blip r:embed="rId2"/>
          <a:stretch>
            <a:fillRect/>
          </a:stretch>
        </p:blipFill>
        <p:spPr>
          <a:xfrm>
            <a:off x="3518857" y="2035446"/>
            <a:ext cx="8561484" cy="4391356"/>
          </a:xfrm>
          <a:prstGeom prst="rect">
            <a:avLst/>
          </a:prstGeom>
        </p:spPr>
      </p:pic>
    </p:spTree>
    <p:extLst>
      <p:ext uri="{BB962C8B-B14F-4D97-AF65-F5344CB8AC3E}">
        <p14:creationId xmlns:p14="http://schemas.microsoft.com/office/powerpoint/2010/main" val="423470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42B46-6269-FBA0-DAAE-70A7002E6D99}"/>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6A29FEE4-A5C9-0D24-F37D-B4771018FDA2}"/>
              </a:ext>
            </a:extLst>
          </p:cNvPr>
          <p:cNvSpPr>
            <a:spLocks noGrp="1"/>
          </p:cNvSpPr>
          <p:nvPr>
            <p:ph type="body" sz="quarter" idx="13"/>
          </p:nvPr>
        </p:nvSpPr>
        <p:spPr>
          <a:xfrm>
            <a:off x="93552" y="1221625"/>
            <a:ext cx="12004895" cy="552073"/>
          </a:xfrm>
        </p:spPr>
        <p:txBody>
          <a:bodyPr lIns="91440" tIns="45720" rIns="91440" bIns="45720" anchor="t"/>
          <a:lstStyle/>
          <a:p>
            <a:r>
              <a:rPr lang="en-US" sz="1800" b="1"/>
              <a:t>Percentage change in annual number of AIDS-related deaths between 2010 and 2023, global and by region</a:t>
            </a:r>
          </a:p>
        </p:txBody>
      </p:sp>
      <p:pic>
        <p:nvPicPr>
          <p:cNvPr id="7" name="Picture 6">
            <a:extLst>
              <a:ext uri="{FF2B5EF4-FFF2-40B4-BE49-F238E27FC236}">
                <a16:creationId xmlns:a16="http://schemas.microsoft.com/office/drawing/2014/main" id="{62C5F75D-FF21-22A6-B88E-58D7ED4F4828}"/>
              </a:ext>
            </a:extLst>
          </p:cNvPr>
          <p:cNvPicPr>
            <a:picLocks noChangeAspect="1"/>
          </p:cNvPicPr>
          <p:nvPr/>
        </p:nvPicPr>
        <p:blipFill>
          <a:blip r:embed="rId2"/>
          <a:stretch>
            <a:fillRect/>
          </a:stretch>
        </p:blipFill>
        <p:spPr>
          <a:xfrm>
            <a:off x="3356842" y="2027731"/>
            <a:ext cx="8741837" cy="4427390"/>
          </a:xfrm>
          <a:prstGeom prst="rect">
            <a:avLst/>
          </a:prstGeom>
        </p:spPr>
      </p:pic>
    </p:spTree>
    <p:extLst>
      <p:ext uri="{BB962C8B-B14F-4D97-AF65-F5344CB8AC3E}">
        <p14:creationId xmlns:p14="http://schemas.microsoft.com/office/powerpoint/2010/main" val="426773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F2C60C-4112-87F2-D4BB-24E1219A728F}"/>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E2262270-03B4-5EE3-EE06-87E2152ABE34}"/>
              </a:ext>
            </a:extLst>
          </p:cNvPr>
          <p:cNvSpPr>
            <a:spLocks noGrp="1"/>
          </p:cNvSpPr>
          <p:nvPr>
            <p:ph type="body" sz="quarter" idx="13"/>
          </p:nvPr>
        </p:nvSpPr>
        <p:spPr>
          <a:xfrm>
            <a:off x="3141064" y="1204313"/>
            <a:ext cx="5909871" cy="533966"/>
          </a:xfrm>
        </p:spPr>
        <p:txBody>
          <a:bodyPr/>
          <a:lstStyle/>
          <a:p>
            <a:r>
              <a:rPr lang="en-US" sz="1800" b="1"/>
              <a:t>Number of people living with HIV, by region, 2023</a:t>
            </a:r>
          </a:p>
        </p:txBody>
      </p:sp>
      <p:pic>
        <p:nvPicPr>
          <p:cNvPr id="5" name="Picture 4">
            <a:extLst>
              <a:ext uri="{FF2B5EF4-FFF2-40B4-BE49-F238E27FC236}">
                <a16:creationId xmlns:a16="http://schemas.microsoft.com/office/drawing/2014/main" id="{74684131-5E79-9C2C-1858-1DEAF9056F0A}"/>
              </a:ext>
            </a:extLst>
          </p:cNvPr>
          <p:cNvPicPr>
            <a:picLocks noChangeAspect="1"/>
          </p:cNvPicPr>
          <p:nvPr/>
        </p:nvPicPr>
        <p:blipFill>
          <a:blip r:embed="rId2"/>
          <a:stretch>
            <a:fillRect/>
          </a:stretch>
        </p:blipFill>
        <p:spPr>
          <a:xfrm>
            <a:off x="4008668" y="2016121"/>
            <a:ext cx="8018327" cy="4391297"/>
          </a:xfrm>
          <a:prstGeom prst="rect">
            <a:avLst/>
          </a:prstGeom>
        </p:spPr>
      </p:pic>
    </p:spTree>
    <p:extLst>
      <p:ext uri="{BB962C8B-B14F-4D97-AF65-F5344CB8AC3E}">
        <p14:creationId xmlns:p14="http://schemas.microsoft.com/office/powerpoint/2010/main" val="403678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03FF55-7E25-ADC6-C997-33E3852F044F}"/>
              </a:ext>
            </a:extLst>
          </p:cNvPr>
          <p:cNvSpPr>
            <a:spLocks noGrp="1"/>
          </p:cNvSpPr>
          <p:nvPr>
            <p:ph type="body" sz="quarter" idx="11"/>
          </p:nvPr>
        </p:nvSpPr>
        <p:spPr>
          <a:xfrm>
            <a:off x="6717676" y="2341180"/>
            <a:ext cx="5019613" cy="2175641"/>
          </a:xfrm>
        </p:spPr>
        <p:txBody>
          <a:bodyPr/>
          <a:lstStyle/>
          <a:p>
            <a:r>
              <a:rPr lang="en-US" sz="4000"/>
              <a:t>HIV PREVENTION</a:t>
            </a:r>
            <a:endParaRPr lang="en-CH" sz="4000"/>
          </a:p>
        </p:txBody>
      </p:sp>
      <p:sp>
        <p:nvSpPr>
          <p:cNvPr id="4" name="Segnaposto testo 1">
            <a:extLst>
              <a:ext uri="{FF2B5EF4-FFF2-40B4-BE49-F238E27FC236}">
                <a16:creationId xmlns:a16="http://schemas.microsoft.com/office/drawing/2014/main" id="{569D5BD8-B419-DD1D-C08F-13DBBC558DA8}"/>
              </a:ext>
            </a:extLst>
          </p:cNvPr>
          <p:cNvSpPr>
            <a:spLocks noGrp="1"/>
          </p:cNvSpPr>
          <p:nvPr>
            <p:ph type="body" sz="quarter" idx="13"/>
          </p:nvPr>
        </p:nvSpPr>
        <p:spPr>
          <a:xfrm>
            <a:off x="0" y="869469"/>
            <a:ext cx="7244896" cy="2943421"/>
          </a:xfrm>
        </p:spPr>
        <p:txBody>
          <a:bodyPr/>
          <a:lstStyle/>
          <a:p>
            <a:r>
              <a:rPr lang="en-US" sz="5000"/>
              <a:t>ACCESSING HIV SERVICES AND SOLUTIONS</a:t>
            </a:r>
            <a:endParaRPr lang="en-GB" sz="5000"/>
          </a:p>
        </p:txBody>
      </p:sp>
    </p:spTree>
    <p:extLst>
      <p:ext uri="{BB962C8B-B14F-4D97-AF65-F5344CB8AC3E}">
        <p14:creationId xmlns:p14="http://schemas.microsoft.com/office/powerpoint/2010/main" val="1802104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CCA539-B66B-8220-C10A-A46F32D41E34}"/>
              </a:ext>
            </a:extLst>
          </p:cNvPr>
          <p:cNvSpPr>
            <a:spLocks noGrp="1"/>
          </p:cNvSpPr>
          <p:nvPr>
            <p:ph type="body" sz="quarter" idx="12"/>
          </p:nvPr>
        </p:nvSpPr>
        <p:spPr>
          <a:xfrm>
            <a:off x="0" y="5524629"/>
            <a:ext cx="3693813" cy="733425"/>
          </a:xfrm>
        </p:spPr>
        <p:txBody>
          <a:bodyPr/>
          <a:lstStyle/>
          <a:p>
            <a:r>
              <a:rPr lang="en-US" sz="800"/>
              <a:t>Source: Global AIDS Monitoring, 2024 (https://aidsinfo.unaids.org/). </a:t>
            </a:r>
          </a:p>
          <a:p>
            <a:r>
              <a:rPr lang="en-US" sz="800"/>
              <a:t>Global 2025 targets for condom use vary by level of HIV incidence in a geographical area and by individual risk. They are set at 95% for people at highest risk and 70% and 50% for people at moderate and low risk. Since data presented here are for a population at high risk (people with non-regular partners) in an entire country, a benchmark of 80% is used as a proxy for the targets. The benchmark of 21.2 million people who use PrEP is based on the global PrEP targets, which translates into 10.6 million person-years of PrEP. An assumed average duration of PrEP use of six months per year yields the benchmark of 21.2 million people who use PrEP.</a:t>
            </a:r>
          </a:p>
        </p:txBody>
      </p:sp>
      <p:sp>
        <p:nvSpPr>
          <p:cNvPr id="4" name="Text Placeholder 3">
            <a:extLst>
              <a:ext uri="{FF2B5EF4-FFF2-40B4-BE49-F238E27FC236}">
                <a16:creationId xmlns:a16="http://schemas.microsoft.com/office/drawing/2014/main" id="{61524D61-96C4-69F4-5D9E-712D38BF4C3D}"/>
              </a:ext>
            </a:extLst>
          </p:cNvPr>
          <p:cNvSpPr>
            <a:spLocks noGrp="1"/>
          </p:cNvSpPr>
          <p:nvPr>
            <p:ph type="body" sz="quarter" idx="13"/>
          </p:nvPr>
        </p:nvSpPr>
        <p:spPr>
          <a:xfrm>
            <a:off x="2077282" y="1168086"/>
            <a:ext cx="8037435" cy="515859"/>
          </a:xfrm>
        </p:spPr>
        <p:txBody>
          <a:bodyPr lIns="91440" tIns="45720" rIns="91440" bIns="45720" anchor="t"/>
          <a:lstStyle/>
          <a:p>
            <a:r>
              <a:rPr lang="en-US" sz="1800"/>
              <a:t>Overview of progress across priority elements of HIV prevention, 2023</a:t>
            </a:r>
            <a:endParaRPr lang="en-US" sz="1800">
              <a:latin typeface="Arial"/>
              <a:cs typeface="Arial"/>
            </a:endParaRPr>
          </a:p>
        </p:txBody>
      </p:sp>
      <p:pic>
        <p:nvPicPr>
          <p:cNvPr id="10" name="Picture 9">
            <a:extLst>
              <a:ext uri="{FF2B5EF4-FFF2-40B4-BE49-F238E27FC236}">
                <a16:creationId xmlns:a16="http://schemas.microsoft.com/office/drawing/2014/main" id="{6D455283-7729-F0A9-B029-A79B37C24AC8}"/>
              </a:ext>
            </a:extLst>
          </p:cNvPr>
          <p:cNvPicPr>
            <a:picLocks noChangeAspect="1"/>
          </p:cNvPicPr>
          <p:nvPr/>
        </p:nvPicPr>
        <p:blipFill>
          <a:blip r:embed="rId3"/>
          <a:stretch>
            <a:fillRect/>
          </a:stretch>
        </p:blipFill>
        <p:spPr>
          <a:xfrm>
            <a:off x="3804746" y="2130028"/>
            <a:ext cx="8348821" cy="4170376"/>
          </a:xfrm>
          <a:prstGeom prst="rect">
            <a:avLst/>
          </a:prstGeom>
        </p:spPr>
      </p:pic>
    </p:spTree>
    <p:extLst>
      <p:ext uri="{BB962C8B-B14F-4D97-AF65-F5344CB8AC3E}">
        <p14:creationId xmlns:p14="http://schemas.microsoft.com/office/powerpoint/2010/main" val="2672029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E31368-3CD9-23D9-4C5C-1DE35148AE04}"/>
              </a:ext>
            </a:extLst>
          </p:cNvPr>
          <p:cNvSpPr>
            <a:spLocks noGrp="1"/>
          </p:cNvSpPr>
          <p:nvPr>
            <p:ph type="body" sz="quarter" idx="12"/>
          </p:nvPr>
        </p:nvSpPr>
        <p:spPr>
          <a:xfrm>
            <a:off x="252245" y="5588000"/>
            <a:ext cx="4056996" cy="733425"/>
          </a:xfrm>
        </p:spPr>
        <p:txBody>
          <a:bodyPr/>
          <a:lstStyle/>
          <a:p>
            <a:r>
              <a:rPr lang="en-US" sz="800" dirty="0">
                <a:solidFill>
                  <a:schemeClr val="tx1"/>
                </a:solidFill>
              </a:rPr>
              <a:t>Source: </a:t>
            </a:r>
            <a:r>
              <a:rPr lang="en-US" sz="800" dirty="0" err="1">
                <a:solidFill>
                  <a:schemeClr val="tx1"/>
                </a:solidFill>
              </a:rPr>
              <a:t>Korenromp</a:t>
            </a:r>
            <a:r>
              <a:rPr lang="en-US" sz="800" dirty="0">
                <a:solidFill>
                  <a:schemeClr val="tx1"/>
                </a:solidFill>
              </a:rPr>
              <a:t> EL, Sabin K, Stover J, Brown T, Johnson LF, Martin-Hughes R, et al. New HIV infections among key populations and their partners in 2010 and 2022, by world region: a </a:t>
            </a:r>
            <a:r>
              <a:rPr lang="en-US" sz="800" dirty="0" err="1">
                <a:solidFill>
                  <a:schemeClr val="tx1"/>
                </a:solidFill>
              </a:rPr>
              <a:t>multisources</a:t>
            </a:r>
            <a:r>
              <a:rPr lang="en-US" sz="800" dirty="0">
                <a:solidFill>
                  <a:schemeClr val="tx1"/>
                </a:solidFill>
              </a:rPr>
              <a:t> estimation. J </a:t>
            </a:r>
            <a:r>
              <a:rPr lang="en-US" sz="800" dirty="0" err="1">
                <a:solidFill>
                  <a:schemeClr val="tx1"/>
                </a:solidFill>
              </a:rPr>
              <a:t>Acquir</a:t>
            </a:r>
            <a:r>
              <a:rPr lang="en-US" sz="800" dirty="0">
                <a:solidFill>
                  <a:schemeClr val="tx1"/>
                </a:solidFill>
              </a:rPr>
              <a:t> Immune </a:t>
            </a:r>
            <a:r>
              <a:rPr lang="en-US" sz="800" dirty="0" err="1">
                <a:solidFill>
                  <a:schemeClr val="tx1"/>
                </a:solidFill>
              </a:rPr>
              <a:t>Defic</a:t>
            </a:r>
            <a:r>
              <a:rPr lang="en-US" sz="800" dirty="0">
                <a:solidFill>
                  <a:schemeClr val="tx1"/>
                </a:solidFill>
              </a:rPr>
              <a:t> </a:t>
            </a:r>
            <a:r>
              <a:rPr lang="en-US" sz="800" dirty="0" err="1">
                <a:solidFill>
                  <a:schemeClr val="tx1"/>
                </a:solidFill>
              </a:rPr>
              <a:t>Syndr</a:t>
            </a:r>
            <a:r>
              <a:rPr lang="en-US" sz="800" dirty="0">
                <a:solidFill>
                  <a:schemeClr val="tx1"/>
                </a:solidFill>
              </a:rPr>
              <a:t>. 2024;95(1S):e34–e45. doi:10.1097/QAI.0000000000003340.</a:t>
            </a:r>
          </a:p>
          <a:p>
            <a:r>
              <a:rPr lang="en-US" sz="800" dirty="0">
                <a:solidFill>
                  <a:schemeClr val="tx1"/>
                </a:solidFill>
              </a:rPr>
              <a:t>Note: the number below year is the number of new HIV infections</a:t>
            </a:r>
            <a:r>
              <a:rPr lang="en-US" dirty="0">
                <a:solidFill>
                  <a:schemeClr val="tx1"/>
                </a:solidFill>
              </a:rPr>
              <a:t>.</a:t>
            </a:r>
          </a:p>
        </p:txBody>
      </p:sp>
      <p:sp>
        <p:nvSpPr>
          <p:cNvPr id="4" name="Text Placeholder 3">
            <a:extLst>
              <a:ext uri="{FF2B5EF4-FFF2-40B4-BE49-F238E27FC236}">
                <a16:creationId xmlns:a16="http://schemas.microsoft.com/office/drawing/2014/main" id="{DF4B7155-B8BA-2518-863E-31A87F5FC0E0}"/>
              </a:ext>
            </a:extLst>
          </p:cNvPr>
          <p:cNvSpPr>
            <a:spLocks noGrp="1"/>
          </p:cNvSpPr>
          <p:nvPr>
            <p:ph type="body" sz="quarter" idx="13"/>
          </p:nvPr>
        </p:nvSpPr>
        <p:spPr>
          <a:xfrm>
            <a:off x="492125" y="1096645"/>
            <a:ext cx="11207750" cy="573532"/>
          </a:xfrm>
        </p:spPr>
        <p:txBody>
          <a:bodyPr/>
          <a:lstStyle/>
          <a:p>
            <a:r>
              <a:rPr lang="en-US" sz="1800" b="1"/>
              <a:t>Distribution of adult (15-49 years) new HIV infections, by key population and region, 2010 and 2022</a:t>
            </a:r>
          </a:p>
          <a:p>
            <a:endParaRPr lang="en-US"/>
          </a:p>
        </p:txBody>
      </p:sp>
      <p:sp>
        <p:nvSpPr>
          <p:cNvPr id="2" name="Text Placeholder 1">
            <a:extLst>
              <a:ext uri="{FF2B5EF4-FFF2-40B4-BE49-F238E27FC236}">
                <a16:creationId xmlns:a16="http://schemas.microsoft.com/office/drawing/2014/main" id="{4B5E34B8-48D0-795B-0049-0E7CF5101CA6}"/>
              </a:ext>
            </a:extLst>
          </p:cNvPr>
          <p:cNvSpPr>
            <a:spLocks noGrp="1"/>
          </p:cNvSpPr>
          <p:nvPr>
            <p:ph type="body" sz="quarter" idx="11"/>
          </p:nvPr>
        </p:nvSpPr>
        <p:spPr>
          <a:xfrm>
            <a:off x="4511407" y="1960752"/>
            <a:ext cx="7583317" cy="413893"/>
          </a:xfrm>
        </p:spPr>
        <p:txBody>
          <a:bodyPr/>
          <a:lstStyle/>
          <a:p>
            <a:endParaRPr lang="en-US" sz="1200" b="1"/>
          </a:p>
          <a:p>
            <a:endParaRPr lang="en-US" sz="1200" b="1"/>
          </a:p>
        </p:txBody>
      </p:sp>
      <p:pic>
        <p:nvPicPr>
          <p:cNvPr id="6" name="Picture 5">
            <a:extLst>
              <a:ext uri="{FF2B5EF4-FFF2-40B4-BE49-F238E27FC236}">
                <a16:creationId xmlns:a16="http://schemas.microsoft.com/office/drawing/2014/main" id="{816049CC-A7F3-F7D4-B8D8-775E51C1E6CE}"/>
              </a:ext>
            </a:extLst>
          </p:cNvPr>
          <p:cNvPicPr>
            <a:picLocks noChangeAspect="1"/>
          </p:cNvPicPr>
          <p:nvPr/>
        </p:nvPicPr>
        <p:blipFill>
          <a:blip r:embed="rId2"/>
          <a:srcRect t="1911" r="2521"/>
          <a:stretch/>
        </p:blipFill>
        <p:spPr>
          <a:xfrm>
            <a:off x="4644380" y="2044832"/>
            <a:ext cx="6980061" cy="4745421"/>
          </a:xfrm>
          <a:prstGeom prst="rect">
            <a:avLst/>
          </a:prstGeom>
        </p:spPr>
      </p:pic>
    </p:spTree>
    <p:extLst>
      <p:ext uri="{BB962C8B-B14F-4D97-AF65-F5344CB8AC3E}">
        <p14:creationId xmlns:p14="http://schemas.microsoft.com/office/powerpoint/2010/main" val="2469130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277BA83-EB5F-C216-199F-DB947FA9BFB8}"/>
              </a:ext>
            </a:extLst>
          </p:cNvPr>
          <p:cNvSpPr>
            <a:spLocks noGrp="1"/>
          </p:cNvSpPr>
          <p:nvPr>
            <p:ph type="body" sz="quarter" idx="12"/>
          </p:nvPr>
        </p:nvSpPr>
        <p:spPr>
          <a:xfrm>
            <a:off x="0" y="5493585"/>
            <a:ext cx="4446644" cy="1364415"/>
          </a:xfrm>
        </p:spPr>
        <p:txBody>
          <a:bodyPr/>
          <a:lstStyle/>
          <a:p>
            <a:r>
              <a:rPr lang="en-US" sz="700">
                <a:solidFill>
                  <a:schemeClr val="tx1"/>
                </a:solidFill>
              </a:rPr>
              <a:t>Source: Global AIDS Monitoring, 2020–2024 (https://aidsinfo.unaids.org/); UNAIDS special analysis 2024. </a:t>
            </a:r>
          </a:p>
          <a:p>
            <a:r>
              <a:rPr lang="en-US" sz="700">
                <a:solidFill>
                  <a:schemeClr val="tx1"/>
                </a:solidFill>
              </a:rPr>
              <a:t>Note: the graph shows median coverage among countries reporting, except for PrEP use. For PrEP, the methods used are described in the section “Calculation of pre-exposure prophylaxis (PrEP) coverage for HIV-negative people” in Annex 2. 2025 targets are global. Coverage of interventions can be underestimated due to the lack of reporting from some countries. n = number of countries reporting. “HIV prevention programmes coverage” refers to people from key populations who reported receiving at least two prevention services in the previous three months. Possible prevention services received include condoms and lubricants, counselling on condom use and safer sex, and testing for sexually transmitted infections. Condom use at last higher-risk sex does not take into account people taking PrEP and therefore may be underestimated. PrEP targets were calculated based on the number of people who would most benefit from PrEP use, those with greatest vulnerability to HIV exposure within each key population. Reported numbers of PrEP users include all users regardless of vulnerability.</a:t>
            </a:r>
            <a:endParaRPr lang="en-GB" sz="700">
              <a:solidFill>
                <a:schemeClr val="tx1"/>
              </a:solidFill>
            </a:endParaRPr>
          </a:p>
          <a:p>
            <a:endParaRPr lang="en-GB"/>
          </a:p>
          <a:p>
            <a:endParaRPr lang="en-GB"/>
          </a:p>
          <a:p>
            <a:endParaRPr lang="en-GB"/>
          </a:p>
        </p:txBody>
      </p:sp>
      <p:sp>
        <p:nvSpPr>
          <p:cNvPr id="4" name="Segnaposto testo 3">
            <a:extLst>
              <a:ext uri="{FF2B5EF4-FFF2-40B4-BE49-F238E27FC236}">
                <a16:creationId xmlns:a16="http://schemas.microsoft.com/office/drawing/2014/main" id="{3FA47617-81DE-C4AC-DCFB-508D11C0829E}"/>
              </a:ext>
            </a:extLst>
          </p:cNvPr>
          <p:cNvSpPr>
            <a:spLocks noGrp="1"/>
          </p:cNvSpPr>
          <p:nvPr>
            <p:ph type="body" sz="quarter" idx="13"/>
          </p:nvPr>
        </p:nvSpPr>
        <p:spPr>
          <a:xfrm>
            <a:off x="373235" y="901840"/>
            <a:ext cx="11577339" cy="745891"/>
          </a:xfrm>
        </p:spPr>
        <p:txBody>
          <a:bodyPr/>
          <a:lstStyle/>
          <a:p>
            <a:r>
              <a:rPr lang="en-US" sz="1800"/>
              <a:t>Gap to achieve combination prevention targets among gay men and other men who have sex with men, by intervention, global, 2019–2023</a:t>
            </a:r>
          </a:p>
        </p:txBody>
      </p:sp>
      <p:pic>
        <p:nvPicPr>
          <p:cNvPr id="5" name="Picture 4">
            <a:extLst>
              <a:ext uri="{FF2B5EF4-FFF2-40B4-BE49-F238E27FC236}">
                <a16:creationId xmlns:a16="http://schemas.microsoft.com/office/drawing/2014/main" id="{57CF77CA-868D-B375-CD22-90400D3603C6}"/>
              </a:ext>
            </a:extLst>
          </p:cNvPr>
          <p:cNvPicPr>
            <a:picLocks noChangeAspect="1"/>
          </p:cNvPicPr>
          <p:nvPr/>
        </p:nvPicPr>
        <p:blipFill>
          <a:blip r:embed="rId3"/>
          <a:srcRect r="3393"/>
          <a:stretch/>
        </p:blipFill>
        <p:spPr>
          <a:xfrm>
            <a:off x="4694075" y="2438399"/>
            <a:ext cx="7403644" cy="3636475"/>
          </a:xfrm>
          <a:prstGeom prst="rect">
            <a:avLst/>
          </a:prstGeom>
        </p:spPr>
      </p:pic>
    </p:spTree>
    <p:extLst>
      <p:ext uri="{BB962C8B-B14F-4D97-AF65-F5344CB8AC3E}">
        <p14:creationId xmlns:p14="http://schemas.microsoft.com/office/powerpoint/2010/main" val="11709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2A47F0-D563-A23C-8663-1DB5AC0C0938}"/>
              </a:ext>
            </a:extLst>
          </p:cNvPr>
          <p:cNvSpPr>
            <a:spLocks noGrp="1"/>
          </p:cNvSpPr>
          <p:nvPr>
            <p:ph type="body" sz="quarter" idx="12"/>
          </p:nvPr>
        </p:nvSpPr>
        <p:spPr>
          <a:xfrm>
            <a:off x="0" y="5513564"/>
            <a:ext cx="4409038" cy="835025"/>
          </a:xfrm>
        </p:spPr>
        <p:txBody>
          <a:bodyPr/>
          <a:lstStyle/>
          <a:p>
            <a:r>
              <a:rPr lang="en-US" sz="700">
                <a:solidFill>
                  <a:schemeClr val="tx1"/>
                </a:solidFill>
              </a:rPr>
              <a:t>Source: Global AIDS Monitoring, 2020–2024 (https://aidsinfo.unaids.org/); UNAIDS special analysis, 2024. </a:t>
            </a:r>
          </a:p>
          <a:p>
            <a:r>
              <a:rPr lang="en-US" sz="700">
                <a:solidFill>
                  <a:schemeClr val="tx1"/>
                </a:solidFill>
              </a:rPr>
              <a:t>Note: the graph shows median coverage among countries reporting, except for PrEP use. For PrEP, the methods used are described in the section “Calculation of pre-exposure prophylaxis (PrEP) coverage for HIV-negative people” in Annex 2. 2025 targets are global. Coverage of interventions can be underestimated due to the lack of reporting from some countries. n = number of countries reporting. HIV prevention programmes coverage refers to people from key populations who reported receiving at least two prevention services in the past three months. Possible prevention services received for sex workers include condoms and lubricants, counselling on condom use and safer sex, and testing for sexually transmitted infections. Condom use at last higher-risk sex does not take into account people taking PrEP and therefore may be underestimated. PrEP targets were calculated based on the number of people who would most benefit from PrEP use, those with greatest vulnerability to HIV exposure within each key population. Reported numbers of PrEP users include all users regardless of vulnerability.</a:t>
            </a:r>
            <a:endParaRPr lang="en-CH" sz="700">
              <a:solidFill>
                <a:schemeClr val="tx1"/>
              </a:solidFill>
            </a:endParaRPr>
          </a:p>
        </p:txBody>
      </p:sp>
      <p:sp>
        <p:nvSpPr>
          <p:cNvPr id="4" name="Text Placeholder 3">
            <a:extLst>
              <a:ext uri="{FF2B5EF4-FFF2-40B4-BE49-F238E27FC236}">
                <a16:creationId xmlns:a16="http://schemas.microsoft.com/office/drawing/2014/main" id="{32F7A38D-0A95-3F65-BC60-57C314054D63}"/>
              </a:ext>
            </a:extLst>
          </p:cNvPr>
          <p:cNvSpPr>
            <a:spLocks noGrp="1"/>
          </p:cNvSpPr>
          <p:nvPr>
            <p:ph type="body" sz="quarter" idx="13"/>
          </p:nvPr>
        </p:nvSpPr>
        <p:spPr>
          <a:xfrm>
            <a:off x="388812" y="1095658"/>
            <a:ext cx="11414376" cy="606394"/>
          </a:xfrm>
        </p:spPr>
        <p:txBody>
          <a:bodyPr/>
          <a:lstStyle/>
          <a:p>
            <a:r>
              <a:rPr lang="en-US" sz="1800"/>
              <a:t>Gap to achieve combination prevention targets among sex workers, by intervention, global, 2019–2023</a:t>
            </a:r>
            <a:endParaRPr lang="en-CH" sz="1800"/>
          </a:p>
        </p:txBody>
      </p:sp>
      <p:pic>
        <p:nvPicPr>
          <p:cNvPr id="8" name="Picture 7">
            <a:extLst>
              <a:ext uri="{FF2B5EF4-FFF2-40B4-BE49-F238E27FC236}">
                <a16:creationId xmlns:a16="http://schemas.microsoft.com/office/drawing/2014/main" id="{8AC8C0E8-4E8E-47B8-94F2-F35AA1D14A42}"/>
              </a:ext>
            </a:extLst>
          </p:cNvPr>
          <p:cNvPicPr>
            <a:picLocks noChangeAspect="1"/>
          </p:cNvPicPr>
          <p:nvPr/>
        </p:nvPicPr>
        <p:blipFill>
          <a:blip r:embed="rId2"/>
          <a:stretch>
            <a:fillRect/>
          </a:stretch>
        </p:blipFill>
        <p:spPr>
          <a:xfrm>
            <a:off x="4625350" y="2417379"/>
            <a:ext cx="7566650" cy="3611085"/>
          </a:xfrm>
          <a:prstGeom prst="rect">
            <a:avLst/>
          </a:prstGeom>
        </p:spPr>
      </p:pic>
    </p:spTree>
    <p:extLst>
      <p:ext uri="{BB962C8B-B14F-4D97-AF65-F5344CB8AC3E}">
        <p14:creationId xmlns:p14="http://schemas.microsoft.com/office/powerpoint/2010/main" val="2388228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8D9BAC-6962-66E8-49C3-B381743F8583}"/>
              </a:ext>
            </a:extLst>
          </p:cNvPr>
          <p:cNvSpPr>
            <a:spLocks noGrp="1"/>
          </p:cNvSpPr>
          <p:nvPr>
            <p:ph type="body" sz="quarter" idx="12"/>
          </p:nvPr>
        </p:nvSpPr>
        <p:spPr>
          <a:xfrm>
            <a:off x="8264" y="5506518"/>
            <a:ext cx="4681437" cy="733425"/>
          </a:xfrm>
        </p:spPr>
        <p:txBody>
          <a:bodyPr/>
          <a:lstStyle/>
          <a:p>
            <a:r>
              <a:rPr lang="en-US" sz="700">
                <a:solidFill>
                  <a:schemeClr val="tx1"/>
                </a:solidFill>
              </a:rPr>
              <a:t>Source: Global AIDS Monitoring, 2020–2024 (https://aidsinfo.unaids.org/); UNAIDS special analysis, 2024. </a:t>
            </a:r>
          </a:p>
          <a:p>
            <a:r>
              <a:rPr lang="en-US" sz="700">
                <a:solidFill>
                  <a:schemeClr val="tx1"/>
                </a:solidFill>
              </a:rPr>
              <a:t>Note: the graph shows median coverage among countries reporting, except for PrEP use. For PrEP, the methods used are described in the section “Calculation of pre-exposure prophylaxis (PrEP) coverage for HIV-negative people” in the Annex. 2025 targets are global. Coverage of interventions can be underestimated due to the lack of reporting from some countries. n = number of countries reporting. HIV prevention programmes coverage refers to people from key populations who reported receiving at least two prevention services in the previous three months. Possible prevention services received include condoms and lubricants, counselling on condom use and safer sex, and sterile injecting equipment. Condom use at last higher-risk sex does not take into account people taking PrEP and therefore may be underestimated. The use of a clean needle the last time a person has injected tends to come from surveys, which are typically conducted in areas that have services available and thus may not be nationally representative. </a:t>
            </a:r>
            <a:endParaRPr lang="en-CH" sz="700">
              <a:solidFill>
                <a:schemeClr val="tx1"/>
              </a:solidFill>
            </a:endParaRPr>
          </a:p>
        </p:txBody>
      </p:sp>
      <p:sp>
        <p:nvSpPr>
          <p:cNvPr id="4" name="Text Placeholder 3">
            <a:extLst>
              <a:ext uri="{FF2B5EF4-FFF2-40B4-BE49-F238E27FC236}">
                <a16:creationId xmlns:a16="http://schemas.microsoft.com/office/drawing/2014/main" id="{EACA0C44-D3E7-DB48-3991-DD0EA62A201D}"/>
              </a:ext>
            </a:extLst>
          </p:cNvPr>
          <p:cNvSpPr>
            <a:spLocks noGrp="1"/>
          </p:cNvSpPr>
          <p:nvPr>
            <p:ph type="body" sz="quarter" idx="13"/>
          </p:nvPr>
        </p:nvSpPr>
        <p:spPr>
          <a:xfrm>
            <a:off x="280170" y="977963"/>
            <a:ext cx="11631660" cy="850837"/>
          </a:xfrm>
        </p:spPr>
        <p:txBody>
          <a:bodyPr/>
          <a:lstStyle/>
          <a:p>
            <a:r>
              <a:rPr lang="en-US" sz="1800"/>
              <a:t>Gap to achieve combination prevention targets among people who inject drugs, by intervention, global, 2019–2023</a:t>
            </a:r>
            <a:endParaRPr lang="en-CH" sz="1800"/>
          </a:p>
        </p:txBody>
      </p:sp>
      <p:pic>
        <p:nvPicPr>
          <p:cNvPr id="8" name="Picture 7">
            <a:extLst>
              <a:ext uri="{FF2B5EF4-FFF2-40B4-BE49-F238E27FC236}">
                <a16:creationId xmlns:a16="http://schemas.microsoft.com/office/drawing/2014/main" id="{3FD09E6C-BC5D-2D07-9D44-CEB852345B1E}"/>
              </a:ext>
            </a:extLst>
          </p:cNvPr>
          <p:cNvPicPr>
            <a:picLocks noChangeAspect="1"/>
          </p:cNvPicPr>
          <p:nvPr/>
        </p:nvPicPr>
        <p:blipFill>
          <a:blip r:embed="rId2"/>
          <a:stretch>
            <a:fillRect/>
          </a:stretch>
        </p:blipFill>
        <p:spPr>
          <a:xfrm>
            <a:off x="4953150" y="2196662"/>
            <a:ext cx="7123407" cy="4159612"/>
          </a:xfrm>
          <a:prstGeom prst="rect">
            <a:avLst/>
          </a:prstGeom>
        </p:spPr>
      </p:pic>
    </p:spTree>
    <p:extLst>
      <p:ext uri="{BB962C8B-B14F-4D97-AF65-F5344CB8AC3E}">
        <p14:creationId xmlns:p14="http://schemas.microsoft.com/office/powerpoint/2010/main" val="2432648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BEE2F3-8333-2733-98F2-24C87D0B17AB}"/>
              </a:ext>
            </a:extLst>
          </p:cNvPr>
          <p:cNvSpPr>
            <a:spLocks noGrp="1"/>
          </p:cNvSpPr>
          <p:nvPr>
            <p:ph type="body" sz="quarter" idx="12"/>
          </p:nvPr>
        </p:nvSpPr>
        <p:spPr>
          <a:xfrm>
            <a:off x="271070" y="5530951"/>
            <a:ext cx="2886075" cy="383795"/>
          </a:xfrm>
        </p:spPr>
        <p:txBody>
          <a:bodyPr/>
          <a:lstStyle/>
          <a:p>
            <a:r>
              <a:rPr lang="en-US" sz="800">
                <a:solidFill>
                  <a:schemeClr val="tx1"/>
                </a:solidFill>
              </a:rPr>
              <a:t>Source: Global AIDS Monitoring, 2020–2024 (https://aidsinfo.unaids.org/)</a:t>
            </a:r>
            <a:endParaRPr lang="en-CH" sz="800">
              <a:solidFill>
                <a:schemeClr val="tx1"/>
              </a:solidFill>
            </a:endParaRPr>
          </a:p>
        </p:txBody>
      </p:sp>
      <p:sp>
        <p:nvSpPr>
          <p:cNvPr id="4" name="Text Placeholder 3">
            <a:extLst>
              <a:ext uri="{FF2B5EF4-FFF2-40B4-BE49-F238E27FC236}">
                <a16:creationId xmlns:a16="http://schemas.microsoft.com/office/drawing/2014/main" id="{34698762-07EC-7A26-A7B6-64BF2569CC6F}"/>
              </a:ext>
            </a:extLst>
          </p:cNvPr>
          <p:cNvSpPr>
            <a:spLocks noGrp="1"/>
          </p:cNvSpPr>
          <p:nvPr>
            <p:ph type="body" sz="quarter" idx="13"/>
          </p:nvPr>
        </p:nvSpPr>
        <p:spPr>
          <a:xfrm>
            <a:off x="0" y="688388"/>
            <a:ext cx="5053374" cy="509732"/>
          </a:xfrm>
        </p:spPr>
        <p:txBody>
          <a:bodyPr/>
          <a:lstStyle/>
          <a:p>
            <a:r>
              <a:rPr lang="en-US" sz="1800"/>
              <a:t>Progress towards the harm reduction 2025 targets, by country, 2019–2023</a:t>
            </a:r>
            <a:endParaRPr lang="en-CH" sz="1800"/>
          </a:p>
        </p:txBody>
      </p:sp>
      <p:pic>
        <p:nvPicPr>
          <p:cNvPr id="8" name="Picture 7">
            <a:extLst>
              <a:ext uri="{FF2B5EF4-FFF2-40B4-BE49-F238E27FC236}">
                <a16:creationId xmlns:a16="http://schemas.microsoft.com/office/drawing/2014/main" id="{5A3A5286-9BB9-D540-3FA6-861D3BA08054}"/>
              </a:ext>
            </a:extLst>
          </p:cNvPr>
          <p:cNvPicPr>
            <a:picLocks noChangeAspect="1"/>
          </p:cNvPicPr>
          <p:nvPr/>
        </p:nvPicPr>
        <p:blipFill rotWithShape="1">
          <a:blip r:embed="rId2"/>
          <a:srcRect t="1302" b="18897"/>
          <a:stretch/>
        </p:blipFill>
        <p:spPr>
          <a:xfrm>
            <a:off x="5034836" y="3712"/>
            <a:ext cx="7156982" cy="6870970"/>
          </a:xfrm>
          <a:prstGeom prst="rect">
            <a:avLst/>
          </a:prstGeom>
        </p:spPr>
      </p:pic>
      <p:pic>
        <p:nvPicPr>
          <p:cNvPr id="12" name="Picture 11">
            <a:extLst>
              <a:ext uri="{FF2B5EF4-FFF2-40B4-BE49-F238E27FC236}">
                <a16:creationId xmlns:a16="http://schemas.microsoft.com/office/drawing/2014/main" id="{714026FD-3662-E136-7CFA-616AC8825CC4}"/>
              </a:ext>
            </a:extLst>
          </p:cNvPr>
          <p:cNvPicPr>
            <a:picLocks noChangeAspect="1"/>
          </p:cNvPicPr>
          <p:nvPr/>
        </p:nvPicPr>
        <p:blipFill>
          <a:blip r:embed="rId3"/>
          <a:stretch>
            <a:fillRect/>
          </a:stretch>
        </p:blipFill>
        <p:spPr>
          <a:xfrm>
            <a:off x="1682577" y="1998096"/>
            <a:ext cx="3352259" cy="1739379"/>
          </a:xfrm>
          <a:prstGeom prst="rect">
            <a:avLst/>
          </a:prstGeom>
        </p:spPr>
      </p:pic>
      <p:pic>
        <p:nvPicPr>
          <p:cNvPr id="14" name="Picture 13">
            <a:extLst>
              <a:ext uri="{FF2B5EF4-FFF2-40B4-BE49-F238E27FC236}">
                <a16:creationId xmlns:a16="http://schemas.microsoft.com/office/drawing/2014/main" id="{B972E483-D98C-FFD6-2ABB-3D26D2EA4A3D}"/>
              </a:ext>
            </a:extLst>
          </p:cNvPr>
          <p:cNvPicPr>
            <a:picLocks noChangeAspect="1"/>
          </p:cNvPicPr>
          <p:nvPr/>
        </p:nvPicPr>
        <p:blipFill>
          <a:blip r:embed="rId4"/>
          <a:stretch>
            <a:fillRect/>
          </a:stretch>
        </p:blipFill>
        <p:spPr>
          <a:xfrm>
            <a:off x="1682577" y="3683159"/>
            <a:ext cx="3372799" cy="1656285"/>
          </a:xfrm>
          <a:prstGeom prst="rect">
            <a:avLst/>
          </a:prstGeom>
        </p:spPr>
      </p:pic>
    </p:spTree>
    <p:extLst>
      <p:ext uri="{BB962C8B-B14F-4D97-AF65-F5344CB8AC3E}">
        <p14:creationId xmlns:p14="http://schemas.microsoft.com/office/powerpoint/2010/main" val="84355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A1739CE-3BBE-E8F9-71C8-443FF649C2CE}"/>
              </a:ext>
            </a:extLst>
          </p:cNvPr>
          <p:cNvSpPr>
            <a:spLocks noGrp="1"/>
          </p:cNvSpPr>
          <p:nvPr>
            <p:ph type="body" sz="quarter" idx="12"/>
          </p:nvPr>
        </p:nvSpPr>
        <p:spPr>
          <a:xfrm>
            <a:off x="279201" y="5587965"/>
            <a:ext cx="3051018" cy="277000"/>
          </a:xfrm>
        </p:spPr>
        <p:txBody>
          <a:bodyPr/>
          <a:lstStyle/>
          <a:p>
            <a:r>
              <a:rPr lang="en-GB" sz="800" dirty="0">
                <a:solidFill>
                  <a:schemeClr val="tx1"/>
                </a:solidFill>
              </a:rPr>
              <a:t>Source: UNAIDS epidemiological estimates, 2024 (https://aidsinfo.unaids.org/).</a:t>
            </a:r>
          </a:p>
        </p:txBody>
      </p:sp>
      <p:pic>
        <p:nvPicPr>
          <p:cNvPr id="7" name="Picture 6">
            <a:extLst>
              <a:ext uri="{FF2B5EF4-FFF2-40B4-BE49-F238E27FC236}">
                <a16:creationId xmlns:a16="http://schemas.microsoft.com/office/drawing/2014/main" id="{481E76D0-2F2B-23E7-9CE4-5F10672FE07B}"/>
              </a:ext>
            </a:extLst>
          </p:cNvPr>
          <p:cNvPicPr>
            <a:picLocks noChangeAspect="1"/>
          </p:cNvPicPr>
          <p:nvPr/>
        </p:nvPicPr>
        <p:blipFill>
          <a:blip r:embed="rId2"/>
          <a:stretch>
            <a:fillRect/>
          </a:stretch>
        </p:blipFill>
        <p:spPr>
          <a:xfrm>
            <a:off x="4150468" y="2052661"/>
            <a:ext cx="7781396" cy="1983038"/>
          </a:xfrm>
          <a:prstGeom prst="rect">
            <a:avLst/>
          </a:prstGeom>
        </p:spPr>
      </p:pic>
      <p:pic>
        <p:nvPicPr>
          <p:cNvPr id="9" name="Picture 8">
            <a:extLst>
              <a:ext uri="{FF2B5EF4-FFF2-40B4-BE49-F238E27FC236}">
                <a16:creationId xmlns:a16="http://schemas.microsoft.com/office/drawing/2014/main" id="{B9F5DBEC-0E9B-C14D-1A20-6E4D23ACBCE2}"/>
              </a:ext>
            </a:extLst>
          </p:cNvPr>
          <p:cNvPicPr>
            <a:picLocks noChangeAspect="1"/>
          </p:cNvPicPr>
          <p:nvPr/>
        </p:nvPicPr>
        <p:blipFill rotWithShape="1">
          <a:blip r:embed="rId3"/>
          <a:srcRect b="7213"/>
          <a:stretch/>
        </p:blipFill>
        <p:spPr>
          <a:xfrm>
            <a:off x="4252847" y="4035699"/>
            <a:ext cx="7576637" cy="2055300"/>
          </a:xfrm>
          <a:prstGeom prst="rect">
            <a:avLst/>
          </a:prstGeom>
        </p:spPr>
      </p:pic>
      <p:sp>
        <p:nvSpPr>
          <p:cNvPr id="12" name="Segnaposto testo 3">
            <a:extLst>
              <a:ext uri="{FF2B5EF4-FFF2-40B4-BE49-F238E27FC236}">
                <a16:creationId xmlns:a16="http://schemas.microsoft.com/office/drawing/2014/main" id="{957DB22D-EDB5-8DEE-D597-8D2DB5315E8E}"/>
              </a:ext>
            </a:extLst>
          </p:cNvPr>
          <p:cNvSpPr txBox="1">
            <a:spLocks/>
          </p:cNvSpPr>
          <p:nvPr/>
        </p:nvSpPr>
        <p:spPr>
          <a:xfrm>
            <a:off x="868645" y="1270035"/>
            <a:ext cx="10454709" cy="1150226"/>
          </a:xfrm>
          <a:prstGeom prst="rect">
            <a:avLst/>
          </a:prstGeom>
        </p:spPr>
        <p:txBody>
          <a:bodyPr lIns="91440" tIns="45720" rIns="91440" bIns="45720" anchor="t"/>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Number of new HIV infections and AIDS-related deaths, global, 1990–2023, and 2025 target </a:t>
            </a:r>
          </a:p>
        </p:txBody>
      </p:sp>
    </p:spTree>
    <p:extLst>
      <p:ext uri="{BB962C8B-B14F-4D97-AF65-F5344CB8AC3E}">
        <p14:creationId xmlns:p14="http://schemas.microsoft.com/office/powerpoint/2010/main" val="487016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8C6B51-D6DA-0EE4-8BD5-1C9B4FD32274}"/>
              </a:ext>
            </a:extLst>
          </p:cNvPr>
          <p:cNvSpPr>
            <a:spLocks noGrp="1"/>
          </p:cNvSpPr>
          <p:nvPr>
            <p:ph type="body" sz="quarter" idx="12"/>
          </p:nvPr>
        </p:nvSpPr>
        <p:spPr>
          <a:xfrm>
            <a:off x="-1" y="5479358"/>
            <a:ext cx="4282290" cy="733425"/>
          </a:xfrm>
        </p:spPr>
        <p:txBody>
          <a:bodyPr/>
          <a:lstStyle/>
          <a:p>
            <a:r>
              <a:rPr lang="en-US" sz="700">
                <a:solidFill>
                  <a:schemeClr val="tx1"/>
                </a:solidFill>
              </a:rPr>
              <a:t>Source: Global AIDS Monitoring, 2024 (https://aidsinfo.unaids.org/); UNAIDS special analysis, 2024. </a:t>
            </a:r>
          </a:p>
          <a:p>
            <a:r>
              <a:rPr lang="en-US" sz="700">
                <a:solidFill>
                  <a:schemeClr val="tx1"/>
                </a:solidFill>
              </a:rPr>
              <a:t>Note: the graph shows median coverage among countries reporting, except for PrEP use. For PrEP, the methods used are described in the section “Calculation of pre-exposure prophylaxis (PrEP) coverage for HIV-negative people” in Annex 2. 2025 targets are global. Coverage of interventions can be underestimated due to the lack of reporting from some countries. n = number of countries reporting. HIV prevention programmes coverage refers to people from key populations who reported receiving at least two prevention services in the previous three months. Possible prevention services received include condoms and lubricants, counselling on condom use and safer sex, and testing for sexually transmitted infections. Condom use at last high-risk sex does not take into account people taking PrEP and therefore can be underestimated. PrEP targets were calculated based on the number of people who would most benefit from PrEP use— those with greatest vulnerability to HIV exposure within each key population. Reported numbers of users of PrEP include all users regardless of vulnerability.</a:t>
            </a:r>
            <a:endParaRPr lang="en-CH" sz="700">
              <a:solidFill>
                <a:schemeClr val="tx1"/>
              </a:solidFill>
            </a:endParaRPr>
          </a:p>
        </p:txBody>
      </p:sp>
      <p:sp>
        <p:nvSpPr>
          <p:cNvPr id="4" name="Text Placeholder 3">
            <a:extLst>
              <a:ext uri="{FF2B5EF4-FFF2-40B4-BE49-F238E27FC236}">
                <a16:creationId xmlns:a16="http://schemas.microsoft.com/office/drawing/2014/main" id="{7EFD15F9-D624-B647-EDC1-303393165615}"/>
              </a:ext>
            </a:extLst>
          </p:cNvPr>
          <p:cNvSpPr>
            <a:spLocks noGrp="1"/>
          </p:cNvSpPr>
          <p:nvPr>
            <p:ph type="body" sz="quarter" idx="13"/>
          </p:nvPr>
        </p:nvSpPr>
        <p:spPr>
          <a:xfrm>
            <a:off x="470293" y="878563"/>
            <a:ext cx="11251414" cy="814623"/>
          </a:xfrm>
        </p:spPr>
        <p:txBody>
          <a:bodyPr/>
          <a:lstStyle/>
          <a:p>
            <a:r>
              <a:rPr lang="en-US" sz="1800"/>
              <a:t>Gap to achieve combination prevention targets among transgender people, by intervention, global, 2019–2023</a:t>
            </a:r>
            <a:endParaRPr lang="en-CH" sz="1800"/>
          </a:p>
        </p:txBody>
      </p:sp>
      <p:pic>
        <p:nvPicPr>
          <p:cNvPr id="8" name="Picture 7">
            <a:extLst>
              <a:ext uri="{FF2B5EF4-FFF2-40B4-BE49-F238E27FC236}">
                <a16:creationId xmlns:a16="http://schemas.microsoft.com/office/drawing/2014/main" id="{9904F13F-3F31-FD54-9279-D69CDC2F1ECB}"/>
              </a:ext>
            </a:extLst>
          </p:cNvPr>
          <p:cNvPicPr>
            <a:picLocks noChangeAspect="1"/>
          </p:cNvPicPr>
          <p:nvPr/>
        </p:nvPicPr>
        <p:blipFill>
          <a:blip r:embed="rId2"/>
          <a:stretch>
            <a:fillRect/>
          </a:stretch>
        </p:blipFill>
        <p:spPr>
          <a:xfrm>
            <a:off x="4487663" y="2230136"/>
            <a:ext cx="7704337" cy="3762439"/>
          </a:xfrm>
          <a:prstGeom prst="rect">
            <a:avLst/>
          </a:prstGeom>
        </p:spPr>
      </p:pic>
    </p:spTree>
    <p:extLst>
      <p:ext uri="{BB962C8B-B14F-4D97-AF65-F5344CB8AC3E}">
        <p14:creationId xmlns:p14="http://schemas.microsoft.com/office/powerpoint/2010/main" val="2370493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7C7CEC-3F2C-4A92-AC75-5DA8C6328D77}"/>
              </a:ext>
            </a:extLst>
          </p:cNvPr>
          <p:cNvSpPr>
            <a:spLocks noGrp="1"/>
          </p:cNvSpPr>
          <p:nvPr>
            <p:ph type="body" sz="quarter" idx="12"/>
          </p:nvPr>
        </p:nvSpPr>
        <p:spPr>
          <a:xfrm>
            <a:off x="272505" y="5588000"/>
            <a:ext cx="2886075" cy="733425"/>
          </a:xfrm>
        </p:spPr>
        <p:txBody>
          <a:bodyPr/>
          <a:lstStyle/>
          <a:p>
            <a:r>
              <a:rPr lang="en-US" sz="800" dirty="0">
                <a:solidFill>
                  <a:schemeClr val="tx1"/>
                </a:solidFill>
              </a:rPr>
              <a:t>Source: UNAIDS epidemiological estimates, 2024 (https://aidsinfo.unaids.org/). </a:t>
            </a:r>
          </a:p>
          <a:p>
            <a:r>
              <a:rPr lang="en-US" sz="800" dirty="0">
                <a:solidFill>
                  <a:schemeClr val="tx1"/>
                </a:solidFill>
              </a:rPr>
              <a:t>Note: HIV incidence estimated as new HIV infections per 1000 uninfected population.</a:t>
            </a:r>
            <a:endParaRPr lang="en-CH" sz="800" dirty="0">
              <a:solidFill>
                <a:schemeClr val="tx1"/>
              </a:solidFill>
            </a:endParaRPr>
          </a:p>
        </p:txBody>
      </p:sp>
      <p:sp>
        <p:nvSpPr>
          <p:cNvPr id="4" name="Text Placeholder 3">
            <a:extLst>
              <a:ext uri="{FF2B5EF4-FFF2-40B4-BE49-F238E27FC236}">
                <a16:creationId xmlns:a16="http://schemas.microsoft.com/office/drawing/2014/main" id="{A2A1829A-9E15-CBE7-F10F-B0FBAA507E88}"/>
              </a:ext>
            </a:extLst>
          </p:cNvPr>
          <p:cNvSpPr>
            <a:spLocks noGrp="1"/>
          </p:cNvSpPr>
          <p:nvPr>
            <p:ph type="body" sz="quarter" idx="13"/>
          </p:nvPr>
        </p:nvSpPr>
        <p:spPr>
          <a:xfrm>
            <a:off x="465766" y="878563"/>
            <a:ext cx="11260468" cy="814623"/>
          </a:xfrm>
        </p:spPr>
        <p:txBody>
          <a:bodyPr/>
          <a:lstStyle/>
          <a:p>
            <a:r>
              <a:rPr lang="en-US" sz="1800"/>
              <a:t>HIV incidence among all adolescent girls and young women (aged 15–24 years), subnational levels, sub–Saharan Africa, 2024</a:t>
            </a:r>
            <a:endParaRPr lang="en-CH" sz="1800"/>
          </a:p>
        </p:txBody>
      </p:sp>
      <p:pic>
        <p:nvPicPr>
          <p:cNvPr id="8" name="Picture 7">
            <a:extLst>
              <a:ext uri="{FF2B5EF4-FFF2-40B4-BE49-F238E27FC236}">
                <a16:creationId xmlns:a16="http://schemas.microsoft.com/office/drawing/2014/main" id="{E299B649-5B0D-086D-A202-4AD7F552A9FD}"/>
              </a:ext>
            </a:extLst>
          </p:cNvPr>
          <p:cNvPicPr>
            <a:picLocks noChangeAspect="1"/>
          </p:cNvPicPr>
          <p:nvPr/>
        </p:nvPicPr>
        <p:blipFill>
          <a:blip r:embed="rId2"/>
          <a:stretch>
            <a:fillRect/>
          </a:stretch>
        </p:blipFill>
        <p:spPr>
          <a:xfrm>
            <a:off x="4399986" y="2023299"/>
            <a:ext cx="5726517" cy="4397743"/>
          </a:xfrm>
          <a:prstGeom prst="rect">
            <a:avLst/>
          </a:prstGeom>
        </p:spPr>
      </p:pic>
    </p:spTree>
    <p:extLst>
      <p:ext uri="{BB962C8B-B14F-4D97-AF65-F5344CB8AC3E}">
        <p14:creationId xmlns:p14="http://schemas.microsoft.com/office/powerpoint/2010/main" val="1185425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47375-F962-7041-40CF-50E2FD6F89E6}"/>
              </a:ext>
            </a:extLst>
          </p:cNvPr>
          <p:cNvSpPr>
            <a:spLocks noGrp="1"/>
          </p:cNvSpPr>
          <p:nvPr>
            <p:ph type="body" sz="quarter" idx="12"/>
          </p:nvPr>
        </p:nvSpPr>
        <p:spPr>
          <a:xfrm>
            <a:off x="293526" y="5588000"/>
            <a:ext cx="4099176" cy="733425"/>
          </a:xfrm>
        </p:spPr>
        <p:txBody>
          <a:bodyPr/>
          <a:lstStyle/>
          <a:p>
            <a:r>
              <a:rPr lang="en-US" sz="800" dirty="0">
                <a:solidFill>
                  <a:schemeClr val="tx1"/>
                </a:solidFill>
              </a:rPr>
              <a:t>Source: Howes A, Risher KA, Nguyen VK, Stevens O, Jia KM, </a:t>
            </a:r>
            <a:r>
              <a:rPr lang="en-US" sz="800" dirty="0" err="1">
                <a:solidFill>
                  <a:schemeClr val="tx1"/>
                </a:solidFill>
              </a:rPr>
              <a:t>Wolock</a:t>
            </a:r>
            <a:r>
              <a:rPr lang="en-US" sz="800" dirty="0">
                <a:solidFill>
                  <a:schemeClr val="tx1"/>
                </a:solidFill>
              </a:rPr>
              <a:t> TM, et al. </a:t>
            </a:r>
            <a:r>
              <a:rPr lang="en-US" sz="800" dirty="0" err="1">
                <a:solidFill>
                  <a:schemeClr val="tx1"/>
                </a:solidFill>
              </a:rPr>
              <a:t>Spatio</a:t>
            </a:r>
            <a:r>
              <a:rPr lang="en-US" sz="800" dirty="0">
                <a:solidFill>
                  <a:schemeClr val="tx1"/>
                </a:solidFill>
              </a:rPr>
              <a:t>-temporal estimates of HIV risk group proportions for adolescent girls and young women across 13 priority countries in sub-Saharan Africa. PLOS Glob Public Health. 2023;3(4):e0001731.</a:t>
            </a:r>
            <a:endParaRPr lang="en-CH" sz="800" dirty="0">
              <a:solidFill>
                <a:schemeClr val="tx1"/>
              </a:solidFill>
            </a:endParaRPr>
          </a:p>
        </p:txBody>
      </p:sp>
      <p:sp>
        <p:nvSpPr>
          <p:cNvPr id="4" name="Text Placeholder 3">
            <a:extLst>
              <a:ext uri="{FF2B5EF4-FFF2-40B4-BE49-F238E27FC236}">
                <a16:creationId xmlns:a16="http://schemas.microsoft.com/office/drawing/2014/main" id="{A8C4C083-5130-5EC6-EA81-A2D2A22E683A}"/>
              </a:ext>
            </a:extLst>
          </p:cNvPr>
          <p:cNvSpPr>
            <a:spLocks noGrp="1"/>
          </p:cNvSpPr>
          <p:nvPr>
            <p:ph type="body" sz="quarter" idx="13"/>
          </p:nvPr>
        </p:nvSpPr>
        <p:spPr>
          <a:xfrm>
            <a:off x="622696" y="856267"/>
            <a:ext cx="10946606" cy="918736"/>
          </a:xfrm>
        </p:spPr>
        <p:txBody>
          <a:bodyPr/>
          <a:lstStyle/>
          <a:p>
            <a:r>
              <a:rPr lang="en-US" sz="1800"/>
              <a:t>Spatial distribution of age and behavioural HIV-related risk factors among adolescent girls and young women in sub-Saharan Africa, 2022</a:t>
            </a:r>
            <a:endParaRPr lang="en-CH" sz="1800"/>
          </a:p>
        </p:txBody>
      </p:sp>
      <p:pic>
        <p:nvPicPr>
          <p:cNvPr id="13" name="Picture 12">
            <a:extLst>
              <a:ext uri="{FF2B5EF4-FFF2-40B4-BE49-F238E27FC236}">
                <a16:creationId xmlns:a16="http://schemas.microsoft.com/office/drawing/2014/main" id="{B4B2C4F7-A1AE-268F-E8B0-0E473BC0F2E9}"/>
              </a:ext>
            </a:extLst>
          </p:cNvPr>
          <p:cNvPicPr>
            <a:picLocks noChangeAspect="1"/>
          </p:cNvPicPr>
          <p:nvPr/>
        </p:nvPicPr>
        <p:blipFill>
          <a:blip r:embed="rId2"/>
          <a:stretch>
            <a:fillRect/>
          </a:stretch>
        </p:blipFill>
        <p:spPr>
          <a:xfrm>
            <a:off x="11292681" y="584972"/>
            <a:ext cx="573074" cy="542591"/>
          </a:xfrm>
          <a:prstGeom prst="rect">
            <a:avLst/>
          </a:prstGeom>
          <a:ln w="19050">
            <a:solidFill>
              <a:schemeClr val="tx1"/>
            </a:solidFill>
          </a:ln>
        </p:spPr>
      </p:pic>
      <p:pic>
        <p:nvPicPr>
          <p:cNvPr id="15" name="Picture 14">
            <a:extLst>
              <a:ext uri="{FF2B5EF4-FFF2-40B4-BE49-F238E27FC236}">
                <a16:creationId xmlns:a16="http://schemas.microsoft.com/office/drawing/2014/main" id="{06D556F1-BBCA-5A7B-3482-C8B4795AD8EF}"/>
              </a:ext>
            </a:extLst>
          </p:cNvPr>
          <p:cNvPicPr>
            <a:picLocks noChangeAspect="1"/>
          </p:cNvPicPr>
          <p:nvPr/>
        </p:nvPicPr>
        <p:blipFill>
          <a:blip r:embed="rId3"/>
          <a:stretch>
            <a:fillRect/>
          </a:stretch>
        </p:blipFill>
        <p:spPr>
          <a:xfrm>
            <a:off x="1419599" y="2165214"/>
            <a:ext cx="9352801" cy="3221600"/>
          </a:xfrm>
          <a:prstGeom prst="rect">
            <a:avLst/>
          </a:prstGeom>
        </p:spPr>
      </p:pic>
      <p:pic>
        <p:nvPicPr>
          <p:cNvPr id="16" name="Picture 15">
            <a:extLst>
              <a:ext uri="{FF2B5EF4-FFF2-40B4-BE49-F238E27FC236}">
                <a16:creationId xmlns:a16="http://schemas.microsoft.com/office/drawing/2014/main" id="{9B5F3DE8-636E-8D76-7A49-975D0BC3D85F}"/>
              </a:ext>
            </a:extLst>
          </p:cNvPr>
          <p:cNvPicPr>
            <a:picLocks noChangeAspect="1"/>
          </p:cNvPicPr>
          <p:nvPr/>
        </p:nvPicPr>
        <p:blipFill>
          <a:blip r:embed="rId4"/>
          <a:stretch>
            <a:fillRect/>
          </a:stretch>
        </p:blipFill>
        <p:spPr>
          <a:xfrm>
            <a:off x="9152924" y="5440420"/>
            <a:ext cx="1619476" cy="733527"/>
          </a:xfrm>
          <a:prstGeom prst="rect">
            <a:avLst/>
          </a:prstGeom>
        </p:spPr>
      </p:pic>
    </p:spTree>
    <p:extLst>
      <p:ext uri="{BB962C8B-B14F-4D97-AF65-F5344CB8AC3E}">
        <p14:creationId xmlns:p14="http://schemas.microsoft.com/office/powerpoint/2010/main" val="3016251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47375-F962-7041-40CF-50E2FD6F89E6}"/>
              </a:ext>
            </a:extLst>
          </p:cNvPr>
          <p:cNvSpPr>
            <a:spLocks noGrp="1"/>
          </p:cNvSpPr>
          <p:nvPr>
            <p:ph type="body" sz="quarter" idx="12"/>
          </p:nvPr>
        </p:nvSpPr>
        <p:spPr>
          <a:xfrm>
            <a:off x="283016" y="5588000"/>
            <a:ext cx="4072016" cy="733425"/>
          </a:xfrm>
        </p:spPr>
        <p:txBody>
          <a:bodyPr/>
          <a:lstStyle/>
          <a:p>
            <a:r>
              <a:rPr lang="en-US" sz="800" dirty="0">
                <a:solidFill>
                  <a:schemeClr val="tx1"/>
                </a:solidFill>
              </a:rPr>
              <a:t>Source: Howes A, Risher KA, Nguyen VK, Stevens O, Jia KM, </a:t>
            </a:r>
            <a:r>
              <a:rPr lang="en-US" sz="800" dirty="0" err="1">
                <a:solidFill>
                  <a:schemeClr val="tx1"/>
                </a:solidFill>
              </a:rPr>
              <a:t>Wolock</a:t>
            </a:r>
            <a:r>
              <a:rPr lang="en-US" sz="800" dirty="0">
                <a:solidFill>
                  <a:schemeClr val="tx1"/>
                </a:solidFill>
              </a:rPr>
              <a:t> TM, et al. </a:t>
            </a:r>
            <a:r>
              <a:rPr lang="en-US" sz="800" dirty="0" err="1">
                <a:solidFill>
                  <a:schemeClr val="tx1"/>
                </a:solidFill>
              </a:rPr>
              <a:t>Spatio</a:t>
            </a:r>
            <a:r>
              <a:rPr lang="en-US" sz="800" dirty="0">
                <a:solidFill>
                  <a:schemeClr val="tx1"/>
                </a:solidFill>
              </a:rPr>
              <a:t>-temporal estimates of HIV risk group proportions for adolescent girls and young women across 13 priority countries in sub-Saharan Africa. PLOS Glob Public Health. 2023;3(4):e0001731.</a:t>
            </a:r>
            <a:endParaRPr lang="en-CH" sz="800" dirty="0">
              <a:solidFill>
                <a:schemeClr val="tx1"/>
              </a:solidFill>
            </a:endParaRPr>
          </a:p>
        </p:txBody>
      </p:sp>
      <p:sp>
        <p:nvSpPr>
          <p:cNvPr id="4" name="Text Placeholder 3">
            <a:extLst>
              <a:ext uri="{FF2B5EF4-FFF2-40B4-BE49-F238E27FC236}">
                <a16:creationId xmlns:a16="http://schemas.microsoft.com/office/drawing/2014/main" id="{A8C4C083-5130-5EC6-EA81-A2D2A22E683A}"/>
              </a:ext>
            </a:extLst>
          </p:cNvPr>
          <p:cNvSpPr>
            <a:spLocks noGrp="1"/>
          </p:cNvSpPr>
          <p:nvPr>
            <p:ph type="body" sz="quarter" idx="13"/>
          </p:nvPr>
        </p:nvSpPr>
        <p:spPr>
          <a:xfrm>
            <a:off x="692103" y="812764"/>
            <a:ext cx="10807794" cy="805570"/>
          </a:xfrm>
        </p:spPr>
        <p:txBody>
          <a:bodyPr/>
          <a:lstStyle/>
          <a:p>
            <a:r>
              <a:rPr lang="en-US" sz="1800"/>
              <a:t>Spatial distribution of age and behavioural HIV-related risk factors among adolescent girls and young women in sub-Saharan Africa, 2022</a:t>
            </a:r>
            <a:endParaRPr lang="en-CH" sz="1800"/>
          </a:p>
        </p:txBody>
      </p:sp>
      <p:pic>
        <p:nvPicPr>
          <p:cNvPr id="8" name="Picture 7">
            <a:extLst>
              <a:ext uri="{FF2B5EF4-FFF2-40B4-BE49-F238E27FC236}">
                <a16:creationId xmlns:a16="http://schemas.microsoft.com/office/drawing/2014/main" id="{AE88A0F0-28B7-D50A-DED4-563F560F467B}"/>
              </a:ext>
            </a:extLst>
          </p:cNvPr>
          <p:cNvPicPr>
            <a:picLocks noChangeAspect="1"/>
          </p:cNvPicPr>
          <p:nvPr/>
        </p:nvPicPr>
        <p:blipFill>
          <a:blip r:embed="rId2"/>
          <a:stretch>
            <a:fillRect/>
          </a:stretch>
        </p:blipFill>
        <p:spPr>
          <a:xfrm>
            <a:off x="11292681" y="369237"/>
            <a:ext cx="573074" cy="542591"/>
          </a:xfrm>
          <a:prstGeom prst="rect">
            <a:avLst/>
          </a:prstGeom>
          <a:ln w="19050">
            <a:solidFill>
              <a:schemeClr val="tx1"/>
            </a:solidFill>
          </a:ln>
        </p:spPr>
      </p:pic>
      <p:pic>
        <p:nvPicPr>
          <p:cNvPr id="9" name="Picture 8">
            <a:extLst>
              <a:ext uri="{FF2B5EF4-FFF2-40B4-BE49-F238E27FC236}">
                <a16:creationId xmlns:a16="http://schemas.microsoft.com/office/drawing/2014/main" id="{07348F87-1BC2-1F75-71CE-205A85203607}"/>
              </a:ext>
            </a:extLst>
          </p:cNvPr>
          <p:cNvPicPr>
            <a:picLocks noChangeAspect="1"/>
          </p:cNvPicPr>
          <p:nvPr/>
        </p:nvPicPr>
        <p:blipFill>
          <a:blip r:embed="rId3"/>
          <a:stretch>
            <a:fillRect/>
          </a:stretch>
        </p:blipFill>
        <p:spPr>
          <a:xfrm>
            <a:off x="1236004" y="2112661"/>
            <a:ext cx="9719992" cy="3292255"/>
          </a:xfrm>
          <a:prstGeom prst="rect">
            <a:avLst/>
          </a:prstGeom>
        </p:spPr>
      </p:pic>
      <p:pic>
        <p:nvPicPr>
          <p:cNvPr id="11" name="Picture 10">
            <a:extLst>
              <a:ext uri="{FF2B5EF4-FFF2-40B4-BE49-F238E27FC236}">
                <a16:creationId xmlns:a16="http://schemas.microsoft.com/office/drawing/2014/main" id="{D35D0316-3C6A-7C9D-D76D-9D872C9DFDB0}"/>
              </a:ext>
            </a:extLst>
          </p:cNvPr>
          <p:cNvPicPr>
            <a:picLocks noChangeAspect="1"/>
          </p:cNvPicPr>
          <p:nvPr/>
        </p:nvPicPr>
        <p:blipFill>
          <a:blip r:embed="rId4"/>
          <a:stretch>
            <a:fillRect/>
          </a:stretch>
        </p:blipFill>
        <p:spPr>
          <a:xfrm>
            <a:off x="9336520" y="5572023"/>
            <a:ext cx="1619476" cy="733527"/>
          </a:xfrm>
          <a:prstGeom prst="rect">
            <a:avLst/>
          </a:prstGeom>
        </p:spPr>
      </p:pic>
    </p:spTree>
    <p:extLst>
      <p:ext uri="{BB962C8B-B14F-4D97-AF65-F5344CB8AC3E}">
        <p14:creationId xmlns:p14="http://schemas.microsoft.com/office/powerpoint/2010/main" val="3245220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C6A2D-07D2-A8E3-3DC0-2C7910011B9C}"/>
              </a:ext>
            </a:extLst>
          </p:cNvPr>
          <p:cNvSpPr>
            <a:spLocks noGrp="1"/>
          </p:cNvSpPr>
          <p:nvPr>
            <p:ph type="body" sz="quarter" idx="12"/>
          </p:nvPr>
        </p:nvSpPr>
        <p:spPr>
          <a:xfrm>
            <a:off x="293525" y="5588000"/>
            <a:ext cx="4488475" cy="733425"/>
          </a:xfrm>
        </p:spPr>
        <p:txBody>
          <a:bodyPr/>
          <a:lstStyle/>
          <a:p>
            <a:r>
              <a:rPr lang="en-US" sz="800" dirty="0">
                <a:solidFill>
                  <a:schemeClr val="tx1"/>
                </a:solidFill>
              </a:rPr>
              <a:t>Source: Demographic and Health Surveys 2002–2022. </a:t>
            </a:r>
          </a:p>
          <a:p>
            <a:r>
              <a:rPr lang="en-US" sz="800" dirty="0">
                <a:solidFill>
                  <a:schemeClr val="tx1"/>
                </a:solidFill>
              </a:rPr>
              <a:t>Note: condom use at last higher-risk sex (with a non-marital, non-cohabiting partner) [women] = percentage of women who say they used a condom the last time they had sex with a nonmarital, non-cohabiting partner, of those who have had sex with such a partner in the past 12 months. Condom use at last higher-risk sex (with a non-marital, non-cohabiting partner) [men] = percentage of men who say they used a condom the last time they had sex with a non-marital, non-cohabiting partner, of those who have had sex with such a partner in the past 12 months.</a:t>
            </a:r>
            <a:endParaRPr lang="en-CH" sz="800" dirty="0">
              <a:solidFill>
                <a:schemeClr val="tx1"/>
              </a:solidFill>
            </a:endParaRPr>
          </a:p>
        </p:txBody>
      </p:sp>
      <p:sp>
        <p:nvSpPr>
          <p:cNvPr id="4" name="Text Placeholder 3">
            <a:extLst>
              <a:ext uri="{FF2B5EF4-FFF2-40B4-BE49-F238E27FC236}">
                <a16:creationId xmlns:a16="http://schemas.microsoft.com/office/drawing/2014/main" id="{940C4EDA-B3A4-732A-1995-8910F48360E8}"/>
              </a:ext>
            </a:extLst>
          </p:cNvPr>
          <p:cNvSpPr>
            <a:spLocks noGrp="1"/>
          </p:cNvSpPr>
          <p:nvPr>
            <p:ph type="body" sz="quarter" idx="13"/>
          </p:nvPr>
        </p:nvSpPr>
        <p:spPr>
          <a:xfrm>
            <a:off x="283162" y="796894"/>
            <a:ext cx="11625676" cy="832730"/>
          </a:xfrm>
        </p:spPr>
        <p:txBody>
          <a:bodyPr/>
          <a:lstStyle/>
          <a:p>
            <a:r>
              <a:rPr lang="en-US" sz="1800"/>
              <a:t>Percentage of adolescents and young people (aged 15–24 years) who used a condom at last higher-risk sex, selected countries, 2000–2022</a:t>
            </a:r>
            <a:endParaRPr lang="en-CH" sz="1800"/>
          </a:p>
        </p:txBody>
      </p:sp>
      <p:pic>
        <p:nvPicPr>
          <p:cNvPr id="8" name="Picture 7">
            <a:extLst>
              <a:ext uri="{FF2B5EF4-FFF2-40B4-BE49-F238E27FC236}">
                <a16:creationId xmlns:a16="http://schemas.microsoft.com/office/drawing/2014/main" id="{6E0EEE7B-653A-781C-4045-62CD77D9E584}"/>
              </a:ext>
            </a:extLst>
          </p:cNvPr>
          <p:cNvPicPr>
            <a:picLocks noChangeAspect="1"/>
          </p:cNvPicPr>
          <p:nvPr/>
        </p:nvPicPr>
        <p:blipFill>
          <a:blip r:embed="rId2"/>
          <a:stretch>
            <a:fillRect/>
          </a:stretch>
        </p:blipFill>
        <p:spPr>
          <a:xfrm>
            <a:off x="4827122" y="2028498"/>
            <a:ext cx="6861008" cy="4815840"/>
          </a:xfrm>
          <a:prstGeom prst="rect">
            <a:avLst/>
          </a:prstGeom>
        </p:spPr>
      </p:pic>
    </p:spTree>
    <p:extLst>
      <p:ext uri="{BB962C8B-B14F-4D97-AF65-F5344CB8AC3E}">
        <p14:creationId xmlns:p14="http://schemas.microsoft.com/office/powerpoint/2010/main" val="679054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970F24-D0DE-6B39-0C08-3BE139E9BBBB}"/>
              </a:ext>
            </a:extLst>
          </p:cNvPr>
          <p:cNvSpPr>
            <a:spLocks noGrp="1"/>
          </p:cNvSpPr>
          <p:nvPr>
            <p:ph type="body" sz="quarter" idx="12"/>
          </p:nvPr>
        </p:nvSpPr>
        <p:spPr>
          <a:xfrm>
            <a:off x="283524" y="5587999"/>
            <a:ext cx="3157616" cy="733425"/>
          </a:xfrm>
        </p:spPr>
        <p:txBody>
          <a:bodyPr/>
          <a:lstStyle/>
          <a:p>
            <a:r>
              <a:rPr lang="en-US" sz="800" dirty="0">
                <a:solidFill>
                  <a:schemeClr val="tx1"/>
                </a:solidFill>
              </a:rPr>
              <a:t>Source: Demographic and Health Surveys, 2000–2022. </a:t>
            </a:r>
          </a:p>
          <a:p>
            <a:r>
              <a:rPr lang="en-US" sz="800" dirty="0">
                <a:solidFill>
                  <a:schemeClr val="tx1"/>
                </a:solidFill>
              </a:rPr>
              <a:t>Note: data are weighted averages based on the population size of countries with Demographic and Health Surveys during the time periods and may vary by time period; thus, differences may not necessarily represent actual trends in condom use.</a:t>
            </a:r>
            <a:endParaRPr lang="en-CH" sz="800" dirty="0">
              <a:solidFill>
                <a:schemeClr val="tx1"/>
              </a:solidFill>
            </a:endParaRPr>
          </a:p>
        </p:txBody>
      </p:sp>
      <p:sp>
        <p:nvSpPr>
          <p:cNvPr id="4" name="Text Placeholder 3">
            <a:extLst>
              <a:ext uri="{FF2B5EF4-FFF2-40B4-BE49-F238E27FC236}">
                <a16:creationId xmlns:a16="http://schemas.microsoft.com/office/drawing/2014/main" id="{9FB1A55E-8947-7655-77AA-2069520469CE}"/>
              </a:ext>
            </a:extLst>
          </p:cNvPr>
          <p:cNvSpPr>
            <a:spLocks noGrp="1"/>
          </p:cNvSpPr>
          <p:nvPr>
            <p:ph type="body" sz="quarter" idx="13"/>
          </p:nvPr>
        </p:nvSpPr>
        <p:spPr>
          <a:xfrm>
            <a:off x="307330" y="787840"/>
            <a:ext cx="11577339" cy="805570"/>
          </a:xfrm>
        </p:spPr>
        <p:txBody>
          <a:bodyPr/>
          <a:lstStyle/>
          <a:p>
            <a:r>
              <a:rPr lang="en-US" sz="1800"/>
              <a:t>Condom use by adolescent girls and young women (aged 15–24 years) at last sex with a non-regular, non-cohabiting partner, eastern and southern Africa and western and central Africa, 2000–2022</a:t>
            </a:r>
            <a:endParaRPr lang="en-CH" sz="1800"/>
          </a:p>
        </p:txBody>
      </p:sp>
      <p:pic>
        <p:nvPicPr>
          <p:cNvPr id="8" name="Picture 7">
            <a:extLst>
              <a:ext uri="{FF2B5EF4-FFF2-40B4-BE49-F238E27FC236}">
                <a16:creationId xmlns:a16="http://schemas.microsoft.com/office/drawing/2014/main" id="{2332B84E-3B26-0C92-B571-1F76BDFF4FAC}"/>
              </a:ext>
            </a:extLst>
          </p:cNvPr>
          <p:cNvPicPr>
            <a:picLocks noChangeAspect="1"/>
          </p:cNvPicPr>
          <p:nvPr/>
        </p:nvPicPr>
        <p:blipFill>
          <a:blip r:embed="rId2"/>
          <a:srcRect l="1379" t="1744" r="2095" b="1"/>
          <a:stretch/>
        </p:blipFill>
        <p:spPr>
          <a:xfrm>
            <a:off x="3605048" y="2112579"/>
            <a:ext cx="8534400" cy="4208845"/>
          </a:xfrm>
          <a:prstGeom prst="rect">
            <a:avLst/>
          </a:prstGeom>
        </p:spPr>
      </p:pic>
    </p:spTree>
    <p:extLst>
      <p:ext uri="{BB962C8B-B14F-4D97-AF65-F5344CB8AC3E}">
        <p14:creationId xmlns:p14="http://schemas.microsoft.com/office/powerpoint/2010/main" val="3854645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9C433C-CD9E-E13F-8AA6-D4204C53DFF6}"/>
              </a:ext>
            </a:extLst>
          </p:cNvPr>
          <p:cNvSpPr>
            <a:spLocks noGrp="1"/>
          </p:cNvSpPr>
          <p:nvPr>
            <p:ph type="body" sz="quarter" idx="12"/>
          </p:nvPr>
        </p:nvSpPr>
        <p:spPr>
          <a:xfrm>
            <a:off x="272505" y="5588000"/>
            <a:ext cx="3224480" cy="733425"/>
          </a:xfrm>
        </p:spPr>
        <p:txBody>
          <a:bodyPr/>
          <a:lstStyle/>
          <a:p>
            <a:r>
              <a:rPr lang="en-US" sz="800" dirty="0">
                <a:solidFill>
                  <a:schemeClr val="tx1"/>
                </a:solidFill>
              </a:rPr>
              <a:t>Source: Demographic and Health Surveys, 2015–2022.</a:t>
            </a:r>
            <a:endParaRPr lang="en-CH" sz="800" dirty="0">
              <a:solidFill>
                <a:schemeClr val="tx1"/>
              </a:solidFill>
            </a:endParaRPr>
          </a:p>
        </p:txBody>
      </p:sp>
      <p:sp>
        <p:nvSpPr>
          <p:cNvPr id="4" name="Text Placeholder 3">
            <a:extLst>
              <a:ext uri="{FF2B5EF4-FFF2-40B4-BE49-F238E27FC236}">
                <a16:creationId xmlns:a16="http://schemas.microsoft.com/office/drawing/2014/main" id="{08389954-C172-5910-7CC9-01ADC409FFBE}"/>
              </a:ext>
            </a:extLst>
          </p:cNvPr>
          <p:cNvSpPr>
            <a:spLocks noGrp="1"/>
          </p:cNvSpPr>
          <p:nvPr>
            <p:ph type="body" sz="quarter" idx="13"/>
          </p:nvPr>
        </p:nvSpPr>
        <p:spPr>
          <a:xfrm>
            <a:off x="673996" y="905537"/>
            <a:ext cx="10844008" cy="823677"/>
          </a:xfrm>
        </p:spPr>
        <p:txBody>
          <a:bodyPr/>
          <a:lstStyle/>
          <a:p>
            <a:r>
              <a:rPr lang="en-US" sz="1800"/>
              <a:t>Condom use at last sex with a non-regular partner, by sex and wealth quintile, selected countries in sub-Saharan Africa, 2015–2022</a:t>
            </a:r>
            <a:endParaRPr lang="en-CH" sz="1800"/>
          </a:p>
        </p:txBody>
      </p:sp>
      <p:graphicFrame>
        <p:nvGraphicFramePr>
          <p:cNvPr id="9" name="Chart 8">
            <a:extLst>
              <a:ext uri="{FF2B5EF4-FFF2-40B4-BE49-F238E27FC236}">
                <a16:creationId xmlns:a16="http://schemas.microsoft.com/office/drawing/2014/main" id="{0DBFBA82-4D13-0F3E-489D-906CA60C93B0}"/>
              </a:ext>
            </a:extLst>
          </p:cNvPr>
          <p:cNvGraphicFramePr>
            <a:graphicFrameLocks/>
          </p:cNvGraphicFramePr>
          <p:nvPr>
            <p:extLst>
              <p:ext uri="{D42A27DB-BD31-4B8C-83A1-F6EECF244321}">
                <p14:modId xmlns:p14="http://schemas.microsoft.com/office/powerpoint/2010/main" val="1284860331"/>
              </p:ext>
            </p:extLst>
          </p:nvPr>
        </p:nvGraphicFramePr>
        <p:xfrm>
          <a:off x="3570555" y="2066017"/>
          <a:ext cx="7891131" cy="4255407"/>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D1849044-0A29-91BF-C43A-EE4828FAC582}"/>
              </a:ext>
            </a:extLst>
          </p:cNvPr>
          <p:cNvPicPr>
            <a:picLocks noChangeAspect="1"/>
          </p:cNvPicPr>
          <p:nvPr/>
        </p:nvPicPr>
        <p:blipFill>
          <a:blip r:embed="rId3"/>
          <a:stretch>
            <a:fillRect/>
          </a:stretch>
        </p:blipFill>
        <p:spPr>
          <a:xfrm>
            <a:off x="11231467" y="442290"/>
            <a:ext cx="573074" cy="542591"/>
          </a:xfrm>
          <a:prstGeom prst="rect">
            <a:avLst/>
          </a:prstGeom>
          <a:ln w="19050">
            <a:solidFill>
              <a:schemeClr val="tx1"/>
            </a:solidFill>
          </a:ln>
        </p:spPr>
      </p:pic>
    </p:spTree>
    <p:extLst>
      <p:ext uri="{BB962C8B-B14F-4D97-AF65-F5344CB8AC3E}">
        <p14:creationId xmlns:p14="http://schemas.microsoft.com/office/powerpoint/2010/main" val="1569928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439D2D-05D1-EF85-B7DB-B8FEA86ACB74}"/>
              </a:ext>
            </a:extLst>
          </p:cNvPr>
          <p:cNvSpPr>
            <a:spLocks noGrp="1"/>
          </p:cNvSpPr>
          <p:nvPr>
            <p:ph type="body" sz="quarter" idx="12"/>
          </p:nvPr>
        </p:nvSpPr>
        <p:spPr>
          <a:xfrm>
            <a:off x="272504" y="5588000"/>
            <a:ext cx="3193830" cy="733425"/>
          </a:xfrm>
        </p:spPr>
        <p:txBody>
          <a:bodyPr/>
          <a:lstStyle/>
          <a:p>
            <a:r>
              <a:rPr lang="en-US" sz="800" dirty="0">
                <a:solidFill>
                  <a:schemeClr val="tx1"/>
                </a:solidFill>
              </a:rPr>
              <a:t>Source: Demographic and Health Surveys, 2015–2022.</a:t>
            </a:r>
            <a:endParaRPr lang="en-CH" sz="800" dirty="0">
              <a:solidFill>
                <a:schemeClr val="tx1"/>
              </a:solidFill>
            </a:endParaRPr>
          </a:p>
        </p:txBody>
      </p:sp>
      <p:sp>
        <p:nvSpPr>
          <p:cNvPr id="4" name="Text Placeholder 3">
            <a:extLst>
              <a:ext uri="{FF2B5EF4-FFF2-40B4-BE49-F238E27FC236}">
                <a16:creationId xmlns:a16="http://schemas.microsoft.com/office/drawing/2014/main" id="{D51AF9D0-3CE3-8E2D-4727-42B2D050360E}"/>
              </a:ext>
            </a:extLst>
          </p:cNvPr>
          <p:cNvSpPr>
            <a:spLocks noGrp="1"/>
          </p:cNvSpPr>
          <p:nvPr>
            <p:ph type="body" sz="quarter" idx="13"/>
          </p:nvPr>
        </p:nvSpPr>
        <p:spPr>
          <a:xfrm>
            <a:off x="710210" y="902963"/>
            <a:ext cx="10771580" cy="733425"/>
          </a:xfrm>
        </p:spPr>
        <p:txBody>
          <a:bodyPr/>
          <a:lstStyle/>
          <a:p>
            <a:r>
              <a:rPr lang="en-US" sz="1800"/>
              <a:t>Condom use at last sex with a non-regular partner, by sex and wealth quintile, selected countries in sub-Saharan Africa, 2015–2022</a:t>
            </a:r>
            <a:endParaRPr lang="en-CH" sz="1800"/>
          </a:p>
        </p:txBody>
      </p:sp>
      <p:pic>
        <p:nvPicPr>
          <p:cNvPr id="7" name="Picture 6">
            <a:extLst>
              <a:ext uri="{FF2B5EF4-FFF2-40B4-BE49-F238E27FC236}">
                <a16:creationId xmlns:a16="http://schemas.microsoft.com/office/drawing/2014/main" id="{3BB1C33F-1793-751D-3BD3-0EB732AD9BA2}"/>
              </a:ext>
            </a:extLst>
          </p:cNvPr>
          <p:cNvPicPr>
            <a:picLocks noChangeAspect="1"/>
          </p:cNvPicPr>
          <p:nvPr/>
        </p:nvPicPr>
        <p:blipFill>
          <a:blip r:embed="rId2"/>
          <a:stretch>
            <a:fillRect/>
          </a:stretch>
        </p:blipFill>
        <p:spPr>
          <a:xfrm>
            <a:off x="11292681" y="369237"/>
            <a:ext cx="573074" cy="542591"/>
          </a:xfrm>
          <a:prstGeom prst="rect">
            <a:avLst/>
          </a:prstGeom>
          <a:ln w="19050">
            <a:solidFill>
              <a:schemeClr val="tx1"/>
            </a:solidFill>
          </a:ln>
        </p:spPr>
      </p:pic>
      <p:graphicFrame>
        <p:nvGraphicFramePr>
          <p:cNvPr id="9" name="Chart 8">
            <a:extLst>
              <a:ext uri="{FF2B5EF4-FFF2-40B4-BE49-F238E27FC236}">
                <a16:creationId xmlns:a16="http://schemas.microsoft.com/office/drawing/2014/main" id="{E59CD938-D038-549A-70B3-AAFAE4BB9133}"/>
              </a:ext>
            </a:extLst>
          </p:cNvPr>
          <p:cNvGraphicFramePr>
            <a:graphicFrameLocks/>
          </p:cNvGraphicFramePr>
          <p:nvPr>
            <p:extLst>
              <p:ext uri="{D42A27DB-BD31-4B8C-83A1-F6EECF244321}">
                <p14:modId xmlns:p14="http://schemas.microsoft.com/office/powerpoint/2010/main" val="3674517818"/>
              </p:ext>
            </p:extLst>
          </p:nvPr>
        </p:nvGraphicFramePr>
        <p:xfrm>
          <a:off x="3771188" y="1968050"/>
          <a:ext cx="7582960" cy="44428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412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D55576-02FA-6721-E195-A76C275DCC04}"/>
              </a:ext>
            </a:extLst>
          </p:cNvPr>
          <p:cNvSpPr>
            <a:spLocks noGrp="1"/>
          </p:cNvSpPr>
          <p:nvPr>
            <p:ph type="body" sz="quarter" idx="12"/>
          </p:nvPr>
        </p:nvSpPr>
        <p:spPr>
          <a:xfrm>
            <a:off x="273269" y="5572124"/>
            <a:ext cx="4067503" cy="733425"/>
          </a:xfrm>
        </p:spPr>
        <p:txBody>
          <a:bodyPr/>
          <a:lstStyle/>
          <a:p>
            <a:r>
              <a:rPr lang="en-US" sz="800" dirty="0">
                <a:solidFill>
                  <a:schemeClr val="tx1"/>
                </a:solidFill>
              </a:rPr>
              <a:t>Source: Understanding the global condom landscape. Seattle, Geneva: Mann Global Health; 2024. </a:t>
            </a:r>
          </a:p>
          <a:p>
            <a:r>
              <a:rPr lang="en-US" sz="800" dirty="0">
                <a:solidFill>
                  <a:schemeClr val="tx1"/>
                </a:solidFill>
              </a:rPr>
              <a:t>Note: donors include the United Nations Population Fund (UNFPA), UNFPA Third Party Procurement (TPP), the United States Agency for International Development (USAID) and the Global Fund to Fight AIDS, Tuberculosis and Malaria; data for donors reflect global procurement (condoms may not have been distributed in the same fiscal year); data for social marketing organizations are the reported distribution and per DKT International social marketing statistics report; data may be missing for domestically funded condoms not procured under TPP (aside from South Africa).</a:t>
            </a:r>
            <a:endParaRPr lang="en-CH" sz="800" dirty="0">
              <a:solidFill>
                <a:schemeClr val="tx1"/>
              </a:solidFill>
            </a:endParaRPr>
          </a:p>
        </p:txBody>
      </p:sp>
      <p:sp>
        <p:nvSpPr>
          <p:cNvPr id="4" name="Text Placeholder 3">
            <a:extLst>
              <a:ext uri="{FF2B5EF4-FFF2-40B4-BE49-F238E27FC236}">
                <a16:creationId xmlns:a16="http://schemas.microsoft.com/office/drawing/2014/main" id="{4E915F3C-065D-05FC-807F-547BAEC335A3}"/>
              </a:ext>
            </a:extLst>
          </p:cNvPr>
          <p:cNvSpPr>
            <a:spLocks noGrp="1"/>
          </p:cNvSpPr>
          <p:nvPr>
            <p:ph type="body" sz="quarter" idx="13"/>
          </p:nvPr>
        </p:nvSpPr>
        <p:spPr>
          <a:xfrm>
            <a:off x="1486812" y="1131872"/>
            <a:ext cx="9352800" cy="561126"/>
          </a:xfrm>
        </p:spPr>
        <p:txBody>
          <a:bodyPr/>
          <a:lstStyle/>
          <a:p>
            <a:r>
              <a:rPr lang="en-US" sz="1800"/>
              <a:t>Condom distribution trends in low- and middle-income countries, 2010–2022</a:t>
            </a:r>
            <a:endParaRPr lang="en-CH" sz="1800"/>
          </a:p>
        </p:txBody>
      </p:sp>
      <p:pic>
        <p:nvPicPr>
          <p:cNvPr id="8" name="Picture 7">
            <a:extLst>
              <a:ext uri="{FF2B5EF4-FFF2-40B4-BE49-F238E27FC236}">
                <a16:creationId xmlns:a16="http://schemas.microsoft.com/office/drawing/2014/main" id="{1F8E3E81-FCEE-374D-4A59-04915EE41787}"/>
              </a:ext>
            </a:extLst>
          </p:cNvPr>
          <p:cNvPicPr>
            <a:picLocks noChangeAspect="1"/>
          </p:cNvPicPr>
          <p:nvPr/>
        </p:nvPicPr>
        <p:blipFill>
          <a:blip r:embed="rId2"/>
          <a:srcRect l="854" r="2848"/>
          <a:stretch/>
        </p:blipFill>
        <p:spPr>
          <a:xfrm>
            <a:off x="4499572" y="2031600"/>
            <a:ext cx="7135380" cy="4273949"/>
          </a:xfrm>
          <a:prstGeom prst="rect">
            <a:avLst/>
          </a:prstGeom>
        </p:spPr>
      </p:pic>
    </p:spTree>
    <p:extLst>
      <p:ext uri="{BB962C8B-B14F-4D97-AF65-F5344CB8AC3E}">
        <p14:creationId xmlns:p14="http://schemas.microsoft.com/office/powerpoint/2010/main" val="1902166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A24DBD-CABF-2A90-EA90-A897EFC13B5C}"/>
              </a:ext>
            </a:extLst>
          </p:cNvPr>
          <p:cNvSpPr>
            <a:spLocks noGrp="1"/>
          </p:cNvSpPr>
          <p:nvPr>
            <p:ph type="body" sz="quarter" idx="12"/>
          </p:nvPr>
        </p:nvSpPr>
        <p:spPr>
          <a:xfrm>
            <a:off x="261992" y="5540485"/>
            <a:ext cx="3427139" cy="733425"/>
          </a:xfrm>
        </p:spPr>
        <p:txBody>
          <a:bodyPr/>
          <a:lstStyle/>
          <a:p>
            <a:r>
              <a:rPr lang="en-US" sz="800" dirty="0">
                <a:solidFill>
                  <a:schemeClr val="tx1"/>
                </a:solidFill>
              </a:rPr>
              <a:t>Source: VMMC 3MC Decision-makers’ Program Planning Toolkit, Version 2, 2024 version, data extracted on 29 March 2024 (http://www.vmmcipt.org/2024_3MC/).</a:t>
            </a:r>
            <a:endParaRPr lang="en-CH" sz="800" dirty="0">
              <a:solidFill>
                <a:schemeClr val="tx1"/>
              </a:solidFill>
            </a:endParaRPr>
          </a:p>
        </p:txBody>
      </p:sp>
      <p:sp>
        <p:nvSpPr>
          <p:cNvPr id="4" name="Text Placeholder 3">
            <a:extLst>
              <a:ext uri="{FF2B5EF4-FFF2-40B4-BE49-F238E27FC236}">
                <a16:creationId xmlns:a16="http://schemas.microsoft.com/office/drawing/2014/main" id="{8EDA350C-F8EA-34FB-95A9-AC2FCFB8B491}"/>
              </a:ext>
            </a:extLst>
          </p:cNvPr>
          <p:cNvSpPr>
            <a:spLocks noGrp="1"/>
          </p:cNvSpPr>
          <p:nvPr>
            <p:ph type="body" sz="quarter" idx="13"/>
          </p:nvPr>
        </p:nvSpPr>
        <p:spPr>
          <a:xfrm>
            <a:off x="99589" y="950802"/>
            <a:ext cx="12092411" cy="832730"/>
          </a:xfrm>
        </p:spPr>
        <p:txBody>
          <a:bodyPr/>
          <a:lstStyle/>
          <a:p>
            <a:r>
              <a:rPr lang="en-US" sz="1800"/>
              <a:t>Modelled estimates of national coverage of voluntary medical male circumcision across 13 priority countries, 2008 and 2023, and 2025 coverage target</a:t>
            </a:r>
            <a:endParaRPr lang="en-CH" sz="1800"/>
          </a:p>
        </p:txBody>
      </p:sp>
      <p:pic>
        <p:nvPicPr>
          <p:cNvPr id="8" name="Picture 7">
            <a:extLst>
              <a:ext uri="{FF2B5EF4-FFF2-40B4-BE49-F238E27FC236}">
                <a16:creationId xmlns:a16="http://schemas.microsoft.com/office/drawing/2014/main" id="{3CB98CAC-2109-F85D-0B3A-57074653B0AA}"/>
              </a:ext>
            </a:extLst>
          </p:cNvPr>
          <p:cNvPicPr>
            <a:picLocks noChangeAspect="1"/>
          </p:cNvPicPr>
          <p:nvPr/>
        </p:nvPicPr>
        <p:blipFill>
          <a:blip r:embed="rId2"/>
          <a:stretch>
            <a:fillRect/>
          </a:stretch>
        </p:blipFill>
        <p:spPr>
          <a:xfrm>
            <a:off x="3915661" y="2022231"/>
            <a:ext cx="6822042" cy="4389082"/>
          </a:xfrm>
          <a:prstGeom prst="rect">
            <a:avLst/>
          </a:prstGeom>
        </p:spPr>
      </p:pic>
    </p:spTree>
    <p:extLst>
      <p:ext uri="{BB962C8B-B14F-4D97-AF65-F5344CB8AC3E}">
        <p14:creationId xmlns:p14="http://schemas.microsoft.com/office/powerpoint/2010/main" val="76481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432E82-8ADD-2133-3D68-D139596BBF64}"/>
              </a:ext>
            </a:extLst>
          </p:cNvPr>
          <p:cNvSpPr>
            <a:spLocks noGrp="1"/>
          </p:cNvSpPr>
          <p:nvPr>
            <p:ph type="body" sz="quarter" idx="12"/>
          </p:nvPr>
        </p:nvSpPr>
        <p:spPr>
          <a:xfrm>
            <a:off x="304035" y="5588000"/>
            <a:ext cx="2886075" cy="733425"/>
          </a:xfrm>
        </p:spPr>
        <p:txBody>
          <a:bodyPr/>
          <a:lstStyle/>
          <a:p>
            <a:r>
              <a:rPr lang="en-US" sz="800">
                <a:solidFill>
                  <a:schemeClr val="tx1"/>
                </a:solidFill>
              </a:rPr>
              <a:t>Source: UNAIDS epidemiological estimates, 2024 (https://aidsinfo.unaids.org/).</a:t>
            </a:r>
            <a:endParaRPr lang="en-CH" sz="800">
              <a:solidFill>
                <a:schemeClr val="tx1"/>
              </a:solidFill>
            </a:endParaRPr>
          </a:p>
        </p:txBody>
      </p:sp>
      <p:sp>
        <p:nvSpPr>
          <p:cNvPr id="4" name="Text Placeholder 3">
            <a:extLst>
              <a:ext uri="{FF2B5EF4-FFF2-40B4-BE49-F238E27FC236}">
                <a16:creationId xmlns:a16="http://schemas.microsoft.com/office/drawing/2014/main" id="{1CD4F8BD-3138-5A03-FEBF-93ECE9D9EAE7}"/>
              </a:ext>
            </a:extLst>
          </p:cNvPr>
          <p:cNvSpPr>
            <a:spLocks noGrp="1"/>
          </p:cNvSpPr>
          <p:nvPr>
            <p:ph type="body" sz="quarter" idx="13"/>
          </p:nvPr>
        </p:nvSpPr>
        <p:spPr>
          <a:xfrm>
            <a:off x="225849" y="1312941"/>
            <a:ext cx="11740301" cy="1150226"/>
          </a:xfrm>
        </p:spPr>
        <p:txBody>
          <a:bodyPr/>
          <a:lstStyle/>
          <a:p>
            <a:r>
              <a:rPr lang="en-US" sz="1800"/>
              <a:t>Percentage change in annual number of AIDS-related deaths between 2010 and 2023, global and by region</a:t>
            </a:r>
            <a:endParaRPr lang="en-CH" sz="1800"/>
          </a:p>
        </p:txBody>
      </p:sp>
      <p:pic>
        <p:nvPicPr>
          <p:cNvPr id="7" name="Picture 6">
            <a:extLst>
              <a:ext uri="{FF2B5EF4-FFF2-40B4-BE49-F238E27FC236}">
                <a16:creationId xmlns:a16="http://schemas.microsoft.com/office/drawing/2014/main" id="{3C4ACE9F-669B-2F9A-7138-696448BBFD28}"/>
              </a:ext>
            </a:extLst>
          </p:cNvPr>
          <p:cNvPicPr>
            <a:picLocks noChangeAspect="1"/>
          </p:cNvPicPr>
          <p:nvPr/>
        </p:nvPicPr>
        <p:blipFill>
          <a:blip r:embed="rId2"/>
          <a:stretch>
            <a:fillRect/>
          </a:stretch>
        </p:blipFill>
        <p:spPr>
          <a:xfrm>
            <a:off x="3046122" y="2021219"/>
            <a:ext cx="9112682" cy="4207566"/>
          </a:xfrm>
          <a:prstGeom prst="rect">
            <a:avLst/>
          </a:prstGeom>
          <a:solidFill>
            <a:srgbClr val="E51836"/>
          </a:solidFill>
        </p:spPr>
      </p:pic>
    </p:spTree>
    <p:extLst>
      <p:ext uri="{BB962C8B-B14F-4D97-AF65-F5344CB8AC3E}">
        <p14:creationId xmlns:p14="http://schemas.microsoft.com/office/powerpoint/2010/main" val="165482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2F12A-6C97-FEC9-CC59-A7D7424933A8}"/>
              </a:ext>
            </a:extLst>
          </p:cNvPr>
          <p:cNvSpPr>
            <a:spLocks noGrp="1"/>
          </p:cNvSpPr>
          <p:nvPr>
            <p:ph type="body" sz="quarter" idx="12"/>
          </p:nvPr>
        </p:nvSpPr>
        <p:spPr>
          <a:xfrm>
            <a:off x="257536" y="5575211"/>
            <a:ext cx="2637785" cy="733425"/>
          </a:xfrm>
        </p:spPr>
        <p:txBody>
          <a:bodyPr/>
          <a:lstStyle/>
          <a:p>
            <a:r>
              <a:rPr lang="en-US" sz="800" dirty="0">
                <a:solidFill>
                  <a:schemeClr val="tx1"/>
                </a:solidFill>
              </a:rPr>
              <a:t>Source: Special analysis by Avenir Health using the 3MC Decision-makers’ Program Planning Toolkit, Version 2, 2024. </a:t>
            </a:r>
          </a:p>
          <a:p>
            <a:r>
              <a:rPr lang="en-US" sz="800" dirty="0">
                <a:solidFill>
                  <a:schemeClr val="tx1"/>
                </a:solidFill>
              </a:rPr>
              <a:t>Note: data not available for Ethiopia, Rwanda or South Sudan.</a:t>
            </a:r>
            <a:endParaRPr lang="en-CH" sz="800" dirty="0">
              <a:solidFill>
                <a:schemeClr val="tx1"/>
              </a:solidFill>
            </a:endParaRPr>
          </a:p>
        </p:txBody>
      </p:sp>
      <p:sp>
        <p:nvSpPr>
          <p:cNvPr id="4" name="Text Placeholder 3">
            <a:extLst>
              <a:ext uri="{FF2B5EF4-FFF2-40B4-BE49-F238E27FC236}">
                <a16:creationId xmlns:a16="http://schemas.microsoft.com/office/drawing/2014/main" id="{7056EA5B-4BE2-46E1-EBF1-9984BD037FB6}"/>
              </a:ext>
            </a:extLst>
          </p:cNvPr>
          <p:cNvSpPr>
            <a:spLocks noGrp="1"/>
          </p:cNvSpPr>
          <p:nvPr>
            <p:ph type="body" sz="quarter" idx="13"/>
          </p:nvPr>
        </p:nvSpPr>
        <p:spPr>
          <a:xfrm>
            <a:off x="257536" y="874036"/>
            <a:ext cx="11676927" cy="823677"/>
          </a:xfrm>
        </p:spPr>
        <p:txBody>
          <a:bodyPr/>
          <a:lstStyle/>
          <a:p>
            <a:r>
              <a:rPr lang="en-US" sz="1800"/>
              <a:t>Coverage of voluntary medical male circumcision programmes among boys and men (aged 15– 29 years) at subnational levels in 15 priority countries, 2023</a:t>
            </a:r>
            <a:endParaRPr lang="en-CH" sz="1800"/>
          </a:p>
        </p:txBody>
      </p:sp>
      <p:pic>
        <p:nvPicPr>
          <p:cNvPr id="8" name="Picture 7">
            <a:extLst>
              <a:ext uri="{FF2B5EF4-FFF2-40B4-BE49-F238E27FC236}">
                <a16:creationId xmlns:a16="http://schemas.microsoft.com/office/drawing/2014/main" id="{DAEC3E09-FBDE-1F6F-60F7-A7A085285D70}"/>
              </a:ext>
            </a:extLst>
          </p:cNvPr>
          <p:cNvPicPr>
            <a:picLocks noChangeAspect="1"/>
          </p:cNvPicPr>
          <p:nvPr/>
        </p:nvPicPr>
        <p:blipFill>
          <a:blip r:embed="rId2"/>
          <a:srcRect t="2884" r="970"/>
          <a:stretch/>
        </p:blipFill>
        <p:spPr>
          <a:xfrm>
            <a:off x="2949449" y="2217683"/>
            <a:ext cx="9242551" cy="3900734"/>
          </a:xfrm>
          <a:prstGeom prst="rect">
            <a:avLst/>
          </a:prstGeom>
        </p:spPr>
      </p:pic>
    </p:spTree>
    <p:extLst>
      <p:ext uri="{BB962C8B-B14F-4D97-AF65-F5344CB8AC3E}">
        <p14:creationId xmlns:p14="http://schemas.microsoft.com/office/powerpoint/2010/main" val="76784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EBA076-AB9C-8774-9B86-B70B8F347B0E}"/>
              </a:ext>
            </a:extLst>
          </p:cNvPr>
          <p:cNvSpPr>
            <a:spLocks noGrp="1"/>
          </p:cNvSpPr>
          <p:nvPr>
            <p:ph type="body" sz="quarter" idx="12"/>
          </p:nvPr>
        </p:nvSpPr>
        <p:spPr>
          <a:xfrm>
            <a:off x="248191" y="5593829"/>
            <a:ext cx="4363770" cy="733425"/>
          </a:xfrm>
        </p:spPr>
        <p:txBody>
          <a:bodyPr/>
          <a:lstStyle/>
          <a:p>
            <a:r>
              <a:rPr lang="en-US" sz="800" dirty="0">
                <a:solidFill>
                  <a:schemeClr val="tx1"/>
                </a:solidFill>
              </a:rPr>
              <a:t>Source: Global AIDS Monitoring, 2024 (https://aidsinfo.unaids.org/). </a:t>
            </a:r>
          </a:p>
          <a:p>
            <a:r>
              <a:rPr lang="en-US" sz="800" dirty="0">
                <a:solidFill>
                  <a:schemeClr val="tx1"/>
                </a:solidFill>
              </a:rPr>
              <a:t>Note: in the global model to estimate PrEP need to achieve 2025 targets, PrEP need was defined as person-years of PrEP, meaning use for a period of 12 months. Country reporting, however, is done using the indicator people who used PrEP at least once in the past 12 months. For the purposes of this figure, it was assumed that average duration of PrEP use was six months. Based on this assumption, the global target of 10.6 million person-years of PrEP use was translated into an indicative estimated target of 21.2 million PrEP users. The same logic was applied to regional targets.</a:t>
            </a:r>
          </a:p>
        </p:txBody>
      </p:sp>
      <p:sp>
        <p:nvSpPr>
          <p:cNvPr id="4" name="Text Placeholder 3">
            <a:extLst>
              <a:ext uri="{FF2B5EF4-FFF2-40B4-BE49-F238E27FC236}">
                <a16:creationId xmlns:a16="http://schemas.microsoft.com/office/drawing/2014/main" id="{5AA23D8E-2076-48C4-57EF-A2ED1E9E1FEE}"/>
              </a:ext>
            </a:extLst>
          </p:cNvPr>
          <p:cNvSpPr>
            <a:spLocks noGrp="1"/>
          </p:cNvSpPr>
          <p:nvPr>
            <p:ph type="body" sz="quarter" idx="13"/>
          </p:nvPr>
        </p:nvSpPr>
        <p:spPr>
          <a:xfrm>
            <a:off x="173037" y="981129"/>
            <a:ext cx="11845926" cy="738664"/>
          </a:xfrm>
        </p:spPr>
        <p:txBody>
          <a:bodyPr/>
          <a:lstStyle/>
          <a:p>
            <a:r>
              <a:rPr lang="en-US" sz="1800" b="1"/>
              <a:t>Trends in the number of people who received pre-exposure prophylaxis (PrEP) at least once during the reporting period, by region, 2016–2023, and 2025 target</a:t>
            </a:r>
          </a:p>
        </p:txBody>
      </p:sp>
      <p:pic>
        <p:nvPicPr>
          <p:cNvPr id="8" name="Picture 7">
            <a:extLst>
              <a:ext uri="{FF2B5EF4-FFF2-40B4-BE49-F238E27FC236}">
                <a16:creationId xmlns:a16="http://schemas.microsoft.com/office/drawing/2014/main" id="{3E556354-6227-F8FF-7652-C3D5FE3D6F56}"/>
              </a:ext>
            </a:extLst>
          </p:cNvPr>
          <p:cNvPicPr>
            <a:picLocks noChangeAspect="1"/>
          </p:cNvPicPr>
          <p:nvPr/>
        </p:nvPicPr>
        <p:blipFill>
          <a:blip r:embed="rId2"/>
          <a:stretch>
            <a:fillRect/>
          </a:stretch>
        </p:blipFill>
        <p:spPr>
          <a:xfrm>
            <a:off x="5038016" y="2028210"/>
            <a:ext cx="6674502" cy="4829790"/>
          </a:xfrm>
          <a:prstGeom prst="rect">
            <a:avLst/>
          </a:prstGeom>
        </p:spPr>
      </p:pic>
    </p:spTree>
    <p:extLst>
      <p:ext uri="{BB962C8B-B14F-4D97-AF65-F5344CB8AC3E}">
        <p14:creationId xmlns:p14="http://schemas.microsoft.com/office/powerpoint/2010/main" val="3039152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03FF55-7E25-ADC6-C997-33E3852F044F}"/>
              </a:ext>
            </a:extLst>
          </p:cNvPr>
          <p:cNvSpPr>
            <a:spLocks noGrp="1"/>
          </p:cNvSpPr>
          <p:nvPr>
            <p:ph type="body" sz="quarter" idx="11"/>
          </p:nvPr>
        </p:nvSpPr>
        <p:spPr>
          <a:xfrm>
            <a:off x="6998334" y="2341179"/>
            <a:ext cx="5019613" cy="2175641"/>
          </a:xfrm>
        </p:spPr>
        <p:txBody>
          <a:bodyPr/>
          <a:lstStyle/>
          <a:p>
            <a:r>
              <a:rPr lang="en-US" sz="3500"/>
              <a:t>TREATMENT AND CARE FOR PEOPLE LIVING WITH HIV</a:t>
            </a:r>
            <a:endParaRPr lang="en-CH" sz="3500"/>
          </a:p>
        </p:txBody>
      </p:sp>
      <p:sp>
        <p:nvSpPr>
          <p:cNvPr id="4" name="Segnaposto testo 1">
            <a:extLst>
              <a:ext uri="{FF2B5EF4-FFF2-40B4-BE49-F238E27FC236}">
                <a16:creationId xmlns:a16="http://schemas.microsoft.com/office/drawing/2014/main" id="{569D5BD8-B419-DD1D-C08F-13DBBC558DA8}"/>
              </a:ext>
            </a:extLst>
          </p:cNvPr>
          <p:cNvSpPr>
            <a:spLocks noGrp="1"/>
          </p:cNvSpPr>
          <p:nvPr>
            <p:ph type="body" sz="quarter" idx="13"/>
          </p:nvPr>
        </p:nvSpPr>
        <p:spPr>
          <a:xfrm>
            <a:off x="0" y="869468"/>
            <a:ext cx="7244896" cy="2943421"/>
          </a:xfrm>
        </p:spPr>
        <p:txBody>
          <a:bodyPr/>
          <a:lstStyle/>
          <a:p>
            <a:r>
              <a:rPr lang="en-US" sz="5000"/>
              <a:t>ACCESSING HIV SERVICES AND SOLUTIONS</a:t>
            </a:r>
            <a:endParaRPr lang="en-GB" sz="5000"/>
          </a:p>
        </p:txBody>
      </p:sp>
    </p:spTree>
    <p:extLst>
      <p:ext uri="{BB962C8B-B14F-4D97-AF65-F5344CB8AC3E}">
        <p14:creationId xmlns:p14="http://schemas.microsoft.com/office/powerpoint/2010/main" val="1678233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2E2536-8F45-0D1D-E3EA-7D98B71410CB}"/>
              </a:ext>
            </a:extLst>
          </p:cNvPr>
          <p:cNvSpPr>
            <a:spLocks noGrp="1"/>
          </p:cNvSpPr>
          <p:nvPr>
            <p:ph type="body" sz="quarter" idx="13"/>
          </p:nvPr>
        </p:nvSpPr>
        <p:spPr>
          <a:xfrm>
            <a:off x="2438016" y="1004395"/>
            <a:ext cx="7315966" cy="561647"/>
          </a:xfrm>
        </p:spPr>
        <p:txBody>
          <a:bodyPr/>
          <a:lstStyle/>
          <a:p>
            <a:r>
              <a:rPr lang="en-US" sz="1800" dirty="0"/>
              <a:t>Overview of progress across priority elements of HIV treatment</a:t>
            </a:r>
            <a:endParaRPr lang="en-CH" sz="1800" dirty="0"/>
          </a:p>
        </p:txBody>
      </p:sp>
      <p:pic>
        <p:nvPicPr>
          <p:cNvPr id="7" name="Picture 6">
            <a:extLst>
              <a:ext uri="{FF2B5EF4-FFF2-40B4-BE49-F238E27FC236}">
                <a16:creationId xmlns:a16="http://schemas.microsoft.com/office/drawing/2014/main" id="{4172EFDA-1219-DC73-EFAD-32AD430DB35E}"/>
              </a:ext>
            </a:extLst>
          </p:cNvPr>
          <p:cNvPicPr>
            <a:picLocks noChangeAspect="1"/>
          </p:cNvPicPr>
          <p:nvPr/>
        </p:nvPicPr>
        <p:blipFill rotWithShape="1">
          <a:blip r:embed="rId2"/>
          <a:srcRect t="1602" b="2177"/>
          <a:stretch/>
        </p:blipFill>
        <p:spPr>
          <a:xfrm>
            <a:off x="803545" y="2085190"/>
            <a:ext cx="10584908" cy="4318599"/>
          </a:xfrm>
          <a:prstGeom prst="rect">
            <a:avLst/>
          </a:prstGeom>
        </p:spPr>
      </p:pic>
    </p:spTree>
    <p:extLst>
      <p:ext uri="{BB962C8B-B14F-4D97-AF65-F5344CB8AC3E}">
        <p14:creationId xmlns:p14="http://schemas.microsoft.com/office/powerpoint/2010/main" val="1571021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A1739CE-3BBE-E8F9-71C8-443FF649C2CE}"/>
              </a:ext>
            </a:extLst>
          </p:cNvPr>
          <p:cNvSpPr>
            <a:spLocks noGrp="1"/>
          </p:cNvSpPr>
          <p:nvPr>
            <p:ph type="body" sz="quarter" idx="12"/>
          </p:nvPr>
        </p:nvSpPr>
        <p:spPr>
          <a:xfrm>
            <a:off x="235485" y="5570173"/>
            <a:ext cx="2886075" cy="473756"/>
          </a:xfrm>
        </p:spPr>
        <p:txBody>
          <a:bodyPr/>
          <a:lstStyle/>
          <a:p>
            <a:r>
              <a:rPr lang="en-US" sz="800" dirty="0">
                <a:solidFill>
                  <a:schemeClr val="tx1"/>
                </a:solidFill>
              </a:rPr>
              <a:t>Source: Further analysis of UNAIDS epidemiological estimates, 2024.</a:t>
            </a:r>
            <a:endParaRPr lang="en-GB" sz="800" dirty="0">
              <a:solidFill>
                <a:schemeClr val="tx1"/>
              </a:solidFill>
            </a:endParaRPr>
          </a:p>
        </p:txBody>
      </p:sp>
      <p:sp>
        <p:nvSpPr>
          <p:cNvPr id="4" name="Segnaposto testo 3">
            <a:extLst>
              <a:ext uri="{FF2B5EF4-FFF2-40B4-BE49-F238E27FC236}">
                <a16:creationId xmlns:a16="http://schemas.microsoft.com/office/drawing/2014/main" id="{8CD2E74E-B8F6-CA46-442C-AF5FEE78D030}"/>
              </a:ext>
            </a:extLst>
          </p:cNvPr>
          <p:cNvSpPr>
            <a:spLocks noGrp="1"/>
          </p:cNvSpPr>
          <p:nvPr>
            <p:ph type="body" sz="quarter" idx="13"/>
          </p:nvPr>
        </p:nvSpPr>
        <p:spPr>
          <a:xfrm>
            <a:off x="1169922" y="1140926"/>
            <a:ext cx="9352800" cy="624500"/>
          </a:xfrm>
        </p:spPr>
        <p:txBody>
          <a:bodyPr/>
          <a:lstStyle/>
          <a:p>
            <a:r>
              <a:rPr lang="en-US" sz="1800" b="1" dirty="0"/>
              <a:t>Testing and treatment cascade among people living with HIV, global, 2019–2023</a:t>
            </a:r>
          </a:p>
        </p:txBody>
      </p:sp>
      <p:pic>
        <p:nvPicPr>
          <p:cNvPr id="10" name="Picture 9">
            <a:extLst>
              <a:ext uri="{FF2B5EF4-FFF2-40B4-BE49-F238E27FC236}">
                <a16:creationId xmlns:a16="http://schemas.microsoft.com/office/drawing/2014/main" id="{57850E4F-B22C-EFF7-C103-3A81D3ACCC45}"/>
              </a:ext>
            </a:extLst>
          </p:cNvPr>
          <p:cNvPicPr>
            <a:picLocks noChangeAspect="1"/>
          </p:cNvPicPr>
          <p:nvPr/>
        </p:nvPicPr>
        <p:blipFill>
          <a:blip r:embed="rId2"/>
          <a:stretch>
            <a:fillRect/>
          </a:stretch>
        </p:blipFill>
        <p:spPr>
          <a:xfrm>
            <a:off x="3434176" y="2100404"/>
            <a:ext cx="8661253" cy="4272222"/>
          </a:xfrm>
          <a:prstGeom prst="rect">
            <a:avLst/>
          </a:prstGeom>
        </p:spPr>
      </p:pic>
    </p:spTree>
    <p:extLst>
      <p:ext uri="{BB962C8B-B14F-4D97-AF65-F5344CB8AC3E}">
        <p14:creationId xmlns:p14="http://schemas.microsoft.com/office/powerpoint/2010/main" val="1073046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1081888" y="931016"/>
            <a:ext cx="10028221" cy="540000"/>
          </a:xfrm>
        </p:spPr>
        <p:txBody>
          <a:bodyPr lIns="91440" tIns="45720" rIns="91440" bIns="45720" anchor="t"/>
          <a:lstStyle/>
          <a:p>
            <a:pPr>
              <a:spcBef>
                <a:spcPts val="0"/>
              </a:spcBef>
            </a:pPr>
            <a:r>
              <a:rPr lang="en-US" sz="1800"/>
              <a:t>Countries reaching the treatment cascade and community-level viral suppression targets, and estimated numbers of people living with HIV, 2023</a:t>
            </a:r>
            <a:endParaRPr lang="en-US" b="1">
              <a:latin typeface="Arial"/>
              <a:cs typeface="Arial"/>
            </a:endParaRPr>
          </a:p>
        </p:txBody>
      </p:sp>
      <p:pic>
        <p:nvPicPr>
          <p:cNvPr id="5" name="Picture 4">
            <a:extLst>
              <a:ext uri="{FF2B5EF4-FFF2-40B4-BE49-F238E27FC236}">
                <a16:creationId xmlns:a16="http://schemas.microsoft.com/office/drawing/2014/main" id="{920EA80E-74C2-A0D3-808E-DDE8B28FD1A5}"/>
              </a:ext>
            </a:extLst>
          </p:cNvPr>
          <p:cNvPicPr>
            <a:picLocks noChangeAspect="1"/>
          </p:cNvPicPr>
          <p:nvPr/>
        </p:nvPicPr>
        <p:blipFill>
          <a:blip r:embed="rId3"/>
          <a:stretch>
            <a:fillRect/>
          </a:stretch>
        </p:blipFill>
        <p:spPr>
          <a:xfrm>
            <a:off x="3182579" y="2072999"/>
            <a:ext cx="8983709" cy="3798232"/>
          </a:xfrm>
          <a:prstGeom prst="rect">
            <a:avLst/>
          </a:prstGeom>
        </p:spPr>
      </p:pic>
      <p:pic>
        <p:nvPicPr>
          <p:cNvPr id="8" name="Picture 7">
            <a:extLst>
              <a:ext uri="{FF2B5EF4-FFF2-40B4-BE49-F238E27FC236}">
                <a16:creationId xmlns:a16="http://schemas.microsoft.com/office/drawing/2014/main" id="{F7FDC3EF-D9A2-E149-118B-056910DABD6B}"/>
              </a:ext>
            </a:extLst>
          </p:cNvPr>
          <p:cNvPicPr>
            <a:picLocks noChangeAspect="1"/>
          </p:cNvPicPr>
          <p:nvPr/>
        </p:nvPicPr>
        <p:blipFill>
          <a:blip r:embed="rId4"/>
          <a:stretch>
            <a:fillRect/>
          </a:stretch>
        </p:blipFill>
        <p:spPr>
          <a:xfrm>
            <a:off x="11322001" y="894804"/>
            <a:ext cx="500361" cy="473746"/>
          </a:xfrm>
          <a:prstGeom prst="rect">
            <a:avLst/>
          </a:prstGeom>
          <a:ln w="19050">
            <a:noFill/>
          </a:ln>
        </p:spPr>
      </p:pic>
      <p:sp>
        <p:nvSpPr>
          <p:cNvPr id="3" name="Segnaposto testo 2">
            <a:extLst>
              <a:ext uri="{FF2B5EF4-FFF2-40B4-BE49-F238E27FC236}">
                <a16:creationId xmlns:a16="http://schemas.microsoft.com/office/drawing/2014/main" id="{7B55C1DF-C33E-3D6C-46D9-46063142177B}"/>
              </a:ext>
            </a:extLst>
          </p:cNvPr>
          <p:cNvSpPr txBox="1">
            <a:spLocks/>
          </p:cNvSpPr>
          <p:nvPr/>
        </p:nvSpPr>
        <p:spPr>
          <a:xfrm>
            <a:off x="68157" y="5752538"/>
            <a:ext cx="3716197" cy="473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Source: UNAIDS epidemiological estimates, 2024 (https://aidsinfo.unaids.org/). </a:t>
            </a:r>
          </a:p>
          <a:p>
            <a:pPr marL="0" indent="0">
              <a:buNone/>
            </a:pPr>
            <a:r>
              <a:rPr lang="en-US" sz="800" dirty="0"/>
              <a:t>Note: the 2025 targets are for 95% of people living with HIV to know their HIV status, 95% of these people to be receiving HIV treatment, and 95% of these people to have viral suppression. In this table, the 95–95–95 targets are translated into a cascade using all people living with HIV as a denominator. For further explanation of the difference see https://www.unaids.org/sites/ default/files/</a:t>
            </a:r>
            <a:r>
              <a:rPr lang="en-US" sz="800" dirty="0" err="1"/>
              <a:t>media_asset</a:t>
            </a:r>
            <a:r>
              <a:rPr lang="en-US" sz="800" dirty="0"/>
              <a:t>/progress-towards-95-95-95_en.pdf  </a:t>
            </a:r>
            <a:endParaRPr lang="en-GB" sz="900" dirty="0"/>
          </a:p>
        </p:txBody>
      </p:sp>
    </p:spTree>
    <p:extLst>
      <p:ext uri="{BB962C8B-B14F-4D97-AF65-F5344CB8AC3E}">
        <p14:creationId xmlns:p14="http://schemas.microsoft.com/office/powerpoint/2010/main" val="3499895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919573A-A48F-AC4B-4296-147E63FF26A8}"/>
              </a:ext>
            </a:extLst>
          </p:cNvPr>
          <p:cNvGrpSpPr/>
          <p:nvPr/>
        </p:nvGrpSpPr>
        <p:grpSpPr>
          <a:xfrm>
            <a:off x="3784354" y="2175642"/>
            <a:ext cx="8205146" cy="3988936"/>
            <a:chOff x="2659309" y="2338369"/>
            <a:chExt cx="9390854" cy="4393268"/>
          </a:xfrm>
        </p:grpSpPr>
        <p:pic>
          <p:nvPicPr>
            <p:cNvPr id="6" name="Picture 5">
              <a:extLst>
                <a:ext uri="{FF2B5EF4-FFF2-40B4-BE49-F238E27FC236}">
                  <a16:creationId xmlns:a16="http://schemas.microsoft.com/office/drawing/2014/main" id="{874424E1-DE17-30CD-3CEE-1159CBC9402B}"/>
                </a:ext>
              </a:extLst>
            </p:cNvPr>
            <p:cNvPicPr>
              <a:picLocks noChangeAspect="1"/>
            </p:cNvPicPr>
            <p:nvPr/>
          </p:nvPicPr>
          <p:blipFill>
            <a:blip r:embed="rId2"/>
            <a:stretch>
              <a:fillRect/>
            </a:stretch>
          </p:blipFill>
          <p:spPr>
            <a:xfrm>
              <a:off x="2659310" y="2781270"/>
              <a:ext cx="9390853" cy="3950367"/>
            </a:xfrm>
            <a:prstGeom prst="rect">
              <a:avLst/>
            </a:prstGeom>
          </p:spPr>
        </p:pic>
        <p:pic>
          <p:nvPicPr>
            <p:cNvPr id="8" name="Picture 7">
              <a:extLst>
                <a:ext uri="{FF2B5EF4-FFF2-40B4-BE49-F238E27FC236}">
                  <a16:creationId xmlns:a16="http://schemas.microsoft.com/office/drawing/2014/main" id="{4E914772-FF64-1890-1A53-9F70EA0EC512}"/>
                </a:ext>
              </a:extLst>
            </p:cNvPr>
            <p:cNvPicPr>
              <a:picLocks noChangeAspect="1"/>
            </p:cNvPicPr>
            <p:nvPr/>
          </p:nvPicPr>
          <p:blipFill>
            <a:blip r:embed="rId3"/>
            <a:stretch>
              <a:fillRect/>
            </a:stretch>
          </p:blipFill>
          <p:spPr>
            <a:xfrm>
              <a:off x="2659309" y="2338369"/>
              <a:ext cx="9390853" cy="499181"/>
            </a:xfrm>
            <a:prstGeom prst="rect">
              <a:avLst/>
            </a:prstGeom>
          </p:spPr>
        </p:pic>
      </p:grpSp>
      <p:sp>
        <p:nvSpPr>
          <p:cNvPr id="10" name="Segnaposto testo 2">
            <a:extLst>
              <a:ext uri="{FF2B5EF4-FFF2-40B4-BE49-F238E27FC236}">
                <a16:creationId xmlns:a16="http://schemas.microsoft.com/office/drawing/2014/main" id="{412759F5-3BB2-EB24-B0B3-665BB374A798}"/>
              </a:ext>
            </a:extLst>
          </p:cNvPr>
          <p:cNvSpPr txBox="1">
            <a:spLocks/>
          </p:cNvSpPr>
          <p:nvPr/>
        </p:nvSpPr>
        <p:spPr>
          <a:xfrm>
            <a:off x="68157" y="5752538"/>
            <a:ext cx="3716197" cy="473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Source: UNAIDS epidemiological estimates, 2024 (https://aidsinfo.unaids.org/). </a:t>
            </a:r>
          </a:p>
          <a:p>
            <a:pPr marL="0" indent="0">
              <a:buNone/>
            </a:pPr>
            <a:r>
              <a:rPr lang="en-US" sz="800" dirty="0"/>
              <a:t>Note: the 2025 targets are for 95% of people living with HIV to know their HIV status, 95% of these people to be receiving HIV treatment, and 95% of these people to have viral suppression. In this table, the 95–95–95 targets are translated into a cascade using all people living with HIV as a denominator. For further explanation of the difference see https://www.unaids.org/sites/ default/files/</a:t>
            </a:r>
            <a:r>
              <a:rPr lang="en-US" sz="800" dirty="0" err="1"/>
              <a:t>media_asset</a:t>
            </a:r>
            <a:r>
              <a:rPr lang="en-US" sz="800" dirty="0"/>
              <a:t>/progress-towards-95-95-95_en.pdf  </a:t>
            </a:r>
            <a:endParaRPr lang="en-GB" sz="900" dirty="0"/>
          </a:p>
        </p:txBody>
      </p:sp>
      <p:sp>
        <p:nvSpPr>
          <p:cNvPr id="19" name="Segnaposto testo 1">
            <a:extLst>
              <a:ext uri="{FF2B5EF4-FFF2-40B4-BE49-F238E27FC236}">
                <a16:creationId xmlns:a16="http://schemas.microsoft.com/office/drawing/2014/main" id="{3075985C-F4EE-4B92-B4B5-6DE5016A9C28}"/>
              </a:ext>
            </a:extLst>
          </p:cNvPr>
          <p:cNvSpPr txBox="1">
            <a:spLocks/>
          </p:cNvSpPr>
          <p:nvPr/>
        </p:nvSpPr>
        <p:spPr>
          <a:xfrm>
            <a:off x="1081888" y="931016"/>
            <a:ext cx="10028221" cy="540000"/>
          </a:xfrm>
          <a:prstGeom prst="rect">
            <a:avLst/>
          </a:prstGeom>
        </p:spPr>
        <p:txBody>
          <a:bodyPr lIns="91440" tIns="45720" rIns="91440" bIns="45720" anchor="t"/>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t>Countries reaching the treatment cascade and community-level viral suppression targets, and estimated numbers of people living with HIV, 2023</a:t>
            </a:r>
            <a:endParaRPr lang="en-US">
              <a:latin typeface="Arial"/>
              <a:cs typeface="Arial"/>
            </a:endParaRPr>
          </a:p>
        </p:txBody>
      </p:sp>
      <p:pic>
        <p:nvPicPr>
          <p:cNvPr id="23" name="Picture 22">
            <a:extLst>
              <a:ext uri="{FF2B5EF4-FFF2-40B4-BE49-F238E27FC236}">
                <a16:creationId xmlns:a16="http://schemas.microsoft.com/office/drawing/2014/main" id="{934BD0CD-F01B-C1E5-90BA-2640ED808BA9}"/>
              </a:ext>
            </a:extLst>
          </p:cNvPr>
          <p:cNvPicPr>
            <a:picLocks noChangeAspect="1"/>
          </p:cNvPicPr>
          <p:nvPr/>
        </p:nvPicPr>
        <p:blipFill>
          <a:blip r:embed="rId4"/>
          <a:stretch>
            <a:fillRect/>
          </a:stretch>
        </p:blipFill>
        <p:spPr>
          <a:xfrm>
            <a:off x="11310788" y="878631"/>
            <a:ext cx="573074" cy="542591"/>
          </a:xfrm>
          <a:prstGeom prst="rect">
            <a:avLst/>
          </a:prstGeom>
          <a:ln w="19050">
            <a:noFill/>
          </a:ln>
        </p:spPr>
      </p:pic>
    </p:spTree>
    <p:extLst>
      <p:ext uri="{BB962C8B-B14F-4D97-AF65-F5344CB8AC3E}">
        <p14:creationId xmlns:p14="http://schemas.microsoft.com/office/powerpoint/2010/main" val="2966397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6BE142-F70D-D49D-5EB4-E9BB6E80A850}"/>
              </a:ext>
            </a:extLst>
          </p:cNvPr>
          <p:cNvSpPr>
            <a:spLocks noGrp="1"/>
          </p:cNvSpPr>
          <p:nvPr>
            <p:ph type="body" sz="quarter" idx="12"/>
          </p:nvPr>
        </p:nvSpPr>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5D9AB437-1057-A3E6-BFD5-E34A3049B72F}"/>
              </a:ext>
            </a:extLst>
          </p:cNvPr>
          <p:cNvSpPr>
            <a:spLocks noGrp="1"/>
          </p:cNvSpPr>
          <p:nvPr>
            <p:ph type="body" sz="quarter" idx="13"/>
          </p:nvPr>
        </p:nvSpPr>
        <p:spPr>
          <a:xfrm>
            <a:off x="483873" y="869510"/>
            <a:ext cx="11224254" cy="832730"/>
          </a:xfrm>
        </p:spPr>
        <p:txBody>
          <a:bodyPr/>
          <a:lstStyle/>
          <a:p>
            <a:r>
              <a:rPr lang="en-US" sz="1800"/>
              <a:t>AIDS-related deaths, 2025 target and percentage of people living with HIV receiving treatment, global, 1990–2023</a:t>
            </a:r>
            <a:endParaRPr lang="en-CH" sz="1800"/>
          </a:p>
        </p:txBody>
      </p:sp>
      <p:pic>
        <p:nvPicPr>
          <p:cNvPr id="7" name="Picture 6">
            <a:extLst>
              <a:ext uri="{FF2B5EF4-FFF2-40B4-BE49-F238E27FC236}">
                <a16:creationId xmlns:a16="http://schemas.microsoft.com/office/drawing/2014/main" id="{881C3EFD-FCBB-CC2A-1069-A057C64D0D58}"/>
              </a:ext>
            </a:extLst>
          </p:cNvPr>
          <p:cNvPicPr>
            <a:picLocks noChangeAspect="1"/>
          </p:cNvPicPr>
          <p:nvPr/>
        </p:nvPicPr>
        <p:blipFill>
          <a:blip r:embed="rId2"/>
          <a:stretch>
            <a:fillRect/>
          </a:stretch>
        </p:blipFill>
        <p:spPr>
          <a:xfrm>
            <a:off x="3399331" y="2035818"/>
            <a:ext cx="8446594" cy="4285607"/>
          </a:xfrm>
          <a:prstGeom prst="rect">
            <a:avLst/>
          </a:prstGeom>
        </p:spPr>
      </p:pic>
    </p:spTree>
    <p:extLst>
      <p:ext uri="{BB962C8B-B14F-4D97-AF65-F5344CB8AC3E}">
        <p14:creationId xmlns:p14="http://schemas.microsoft.com/office/powerpoint/2010/main" val="2724393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D8678B-6223-1E31-7E61-711A79A76958}"/>
              </a:ext>
            </a:extLst>
          </p:cNvPr>
          <p:cNvSpPr>
            <a:spLocks noGrp="1"/>
          </p:cNvSpPr>
          <p:nvPr>
            <p:ph type="body" sz="quarter" idx="12"/>
          </p:nvPr>
        </p:nvSpPr>
        <p:spPr/>
        <p:txBody>
          <a:bodyPr/>
          <a:lstStyle/>
          <a:p>
            <a:r>
              <a:rPr lang="en-US" sz="800" dirty="0">
                <a:solidFill>
                  <a:schemeClr val="tx1"/>
                </a:solidFill>
              </a:rPr>
              <a:t>Source: Further analysis of UNAIDS epidemiological estimates, 2024. </a:t>
            </a:r>
          </a:p>
          <a:p>
            <a:r>
              <a:rPr lang="en-US" sz="800" dirty="0">
                <a:solidFill>
                  <a:schemeClr val="tx1"/>
                </a:solidFill>
              </a:rPr>
              <a:t>Note: the value shown at the top of each bar is the estimated number of people living with HIV in 2023.</a:t>
            </a:r>
            <a:endParaRPr lang="en-CH" sz="800" dirty="0">
              <a:solidFill>
                <a:schemeClr val="tx1"/>
              </a:solidFill>
            </a:endParaRPr>
          </a:p>
        </p:txBody>
      </p:sp>
      <p:sp>
        <p:nvSpPr>
          <p:cNvPr id="4" name="Text Placeholder 3">
            <a:extLst>
              <a:ext uri="{FF2B5EF4-FFF2-40B4-BE49-F238E27FC236}">
                <a16:creationId xmlns:a16="http://schemas.microsoft.com/office/drawing/2014/main" id="{3D1AAC87-8EC3-A8DB-E504-67B40D1897F1}"/>
              </a:ext>
            </a:extLst>
          </p:cNvPr>
          <p:cNvSpPr>
            <a:spLocks noGrp="1"/>
          </p:cNvSpPr>
          <p:nvPr>
            <p:ph type="body" sz="quarter" idx="13"/>
          </p:nvPr>
        </p:nvSpPr>
        <p:spPr>
          <a:xfrm>
            <a:off x="719263" y="742573"/>
            <a:ext cx="10753474" cy="986639"/>
          </a:xfrm>
        </p:spPr>
        <p:txBody>
          <a:bodyPr/>
          <a:lstStyle/>
          <a:p>
            <a:r>
              <a:rPr lang="en-US" sz="1800"/>
              <a:t>Distribution of people living with HIV by recent HIV infection, knowledge of status, treatment coverage and viral load suppression levels, aged 15 years and older, by region, 2023</a:t>
            </a:r>
            <a:endParaRPr lang="en-CH" sz="1800"/>
          </a:p>
        </p:txBody>
      </p:sp>
      <p:pic>
        <p:nvPicPr>
          <p:cNvPr id="7" name="Picture 6">
            <a:extLst>
              <a:ext uri="{FF2B5EF4-FFF2-40B4-BE49-F238E27FC236}">
                <a16:creationId xmlns:a16="http://schemas.microsoft.com/office/drawing/2014/main" id="{13EAF70C-2EE8-6795-645E-EA576FF74877}"/>
              </a:ext>
            </a:extLst>
          </p:cNvPr>
          <p:cNvPicPr>
            <a:picLocks noChangeAspect="1"/>
          </p:cNvPicPr>
          <p:nvPr/>
        </p:nvPicPr>
        <p:blipFill>
          <a:blip r:embed="rId2"/>
          <a:stretch>
            <a:fillRect/>
          </a:stretch>
        </p:blipFill>
        <p:spPr>
          <a:xfrm>
            <a:off x="3547461" y="2060028"/>
            <a:ext cx="7281759" cy="4349104"/>
          </a:xfrm>
          <a:prstGeom prst="rect">
            <a:avLst/>
          </a:prstGeom>
        </p:spPr>
      </p:pic>
    </p:spTree>
    <p:extLst>
      <p:ext uri="{BB962C8B-B14F-4D97-AF65-F5344CB8AC3E}">
        <p14:creationId xmlns:p14="http://schemas.microsoft.com/office/powerpoint/2010/main" val="1127505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F3ECB3-1B3E-F19F-AEDA-A582900350A0}"/>
              </a:ext>
            </a:extLst>
          </p:cNvPr>
          <p:cNvSpPr>
            <a:spLocks noGrp="1"/>
          </p:cNvSpPr>
          <p:nvPr>
            <p:ph type="body" sz="quarter" idx="12"/>
          </p:nvPr>
        </p:nvSpPr>
        <p:spPr>
          <a:xfrm>
            <a:off x="278525" y="5572125"/>
            <a:ext cx="2580238" cy="855610"/>
          </a:xfrm>
        </p:spPr>
        <p:txBody>
          <a:bodyPr/>
          <a:lstStyle/>
          <a:p>
            <a:r>
              <a:rPr lang="en-US" sz="800" dirty="0">
                <a:solidFill>
                  <a:schemeClr val="tx1"/>
                </a:solidFill>
              </a:rPr>
              <a:t>Source: Further analysis of UNAIDS epidemiological estimates, 2024. </a:t>
            </a:r>
          </a:p>
          <a:p>
            <a:r>
              <a:rPr lang="en-US" sz="800" dirty="0">
                <a:solidFill>
                  <a:schemeClr val="tx1"/>
                </a:solidFill>
              </a:rPr>
              <a:t>Note: gaps indicate that data were unavailable for those years. Values in parentheses reflect uncertainty bounds.</a:t>
            </a:r>
            <a:endParaRPr lang="en-CH" sz="800" dirty="0">
              <a:solidFill>
                <a:schemeClr val="tx1"/>
              </a:solidFill>
            </a:endParaRPr>
          </a:p>
        </p:txBody>
      </p:sp>
      <p:sp>
        <p:nvSpPr>
          <p:cNvPr id="4" name="Text Placeholder 3">
            <a:extLst>
              <a:ext uri="{FF2B5EF4-FFF2-40B4-BE49-F238E27FC236}">
                <a16:creationId xmlns:a16="http://schemas.microsoft.com/office/drawing/2014/main" id="{B61F8E4A-3145-2441-E583-FFC34AC8CEFF}"/>
              </a:ext>
            </a:extLst>
          </p:cNvPr>
          <p:cNvSpPr>
            <a:spLocks noGrp="1"/>
          </p:cNvSpPr>
          <p:nvPr>
            <p:ph type="body" sz="quarter" idx="13"/>
          </p:nvPr>
        </p:nvSpPr>
        <p:spPr>
          <a:xfrm>
            <a:off x="1419600" y="1091283"/>
            <a:ext cx="9352800" cy="633554"/>
          </a:xfrm>
        </p:spPr>
        <p:txBody>
          <a:bodyPr/>
          <a:lstStyle/>
          <a:p>
            <a:r>
              <a:rPr lang="en-US" sz="1800"/>
              <a:t>Viral load suppression among people on antiretroviral therapy, by region, 2019–2023</a:t>
            </a:r>
            <a:endParaRPr lang="en-CH" sz="1800"/>
          </a:p>
        </p:txBody>
      </p:sp>
      <p:pic>
        <p:nvPicPr>
          <p:cNvPr id="7" name="Picture 6">
            <a:extLst>
              <a:ext uri="{FF2B5EF4-FFF2-40B4-BE49-F238E27FC236}">
                <a16:creationId xmlns:a16="http://schemas.microsoft.com/office/drawing/2014/main" id="{05E43B73-4688-6E80-AE40-704F67D4CA24}"/>
              </a:ext>
            </a:extLst>
          </p:cNvPr>
          <p:cNvPicPr>
            <a:picLocks noChangeAspect="1"/>
          </p:cNvPicPr>
          <p:nvPr/>
        </p:nvPicPr>
        <p:blipFill>
          <a:blip r:embed="rId2"/>
          <a:srcRect l="2871" r="2980" b="2562"/>
          <a:stretch/>
        </p:blipFill>
        <p:spPr>
          <a:xfrm>
            <a:off x="3205653" y="2094596"/>
            <a:ext cx="8965324" cy="4222121"/>
          </a:xfrm>
          <a:prstGeom prst="rect">
            <a:avLst/>
          </a:prstGeom>
        </p:spPr>
      </p:pic>
    </p:spTree>
    <p:extLst>
      <p:ext uri="{BB962C8B-B14F-4D97-AF65-F5344CB8AC3E}">
        <p14:creationId xmlns:p14="http://schemas.microsoft.com/office/powerpoint/2010/main" val="131617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B5BF06-0D49-5D44-BA3A-C362BA071A88}"/>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Global AIDS Monitoring,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244A6760-8A4C-1581-0E53-7AA2549F7AAC}"/>
              </a:ext>
            </a:extLst>
          </p:cNvPr>
          <p:cNvSpPr>
            <a:spLocks noGrp="1"/>
          </p:cNvSpPr>
          <p:nvPr>
            <p:ph type="body" sz="quarter" idx="13"/>
          </p:nvPr>
        </p:nvSpPr>
        <p:spPr>
          <a:xfrm>
            <a:off x="45268" y="1131872"/>
            <a:ext cx="12101464" cy="1150226"/>
          </a:xfrm>
        </p:spPr>
        <p:txBody>
          <a:bodyPr/>
          <a:lstStyle/>
          <a:p>
            <a:r>
              <a:rPr lang="en-US" sz="1800"/>
              <a:t>Number of people who used pre-exposure prophylaxis (PrEP) at least once in 2023, by region, and 2025 target</a:t>
            </a:r>
            <a:endParaRPr lang="en-CH" sz="1800"/>
          </a:p>
        </p:txBody>
      </p:sp>
      <p:pic>
        <p:nvPicPr>
          <p:cNvPr id="7" name="Picture 6">
            <a:extLst>
              <a:ext uri="{FF2B5EF4-FFF2-40B4-BE49-F238E27FC236}">
                <a16:creationId xmlns:a16="http://schemas.microsoft.com/office/drawing/2014/main" id="{43AFE83C-5384-13E2-4691-74254AD5DC60}"/>
              </a:ext>
            </a:extLst>
          </p:cNvPr>
          <p:cNvPicPr>
            <a:picLocks noChangeAspect="1"/>
          </p:cNvPicPr>
          <p:nvPr/>
        </p:nvPicPr>
        <p:blipFill>
          <a:blip r:embed="rId2"/>
          <a:srcRect r="5096"/>
          <a:stretch/>
        </p:blipFill>
        <p:spPr>
          <a:xfrm>
            <a:off x="3428492" y="2163904"/>
            <a:ext cx="8417433" cy="4157521"/>
          </a:xfrm>
          <a:prstGeom prst="rect">
            <a:avLst/>
          </a:prstGeom>
        </p:spPr>
      </p:pic>
    </p:spTree>
    <p:extLst>
      <p:ext uri="{BB962C8B-B14F-4D97-AF65-F5344CB8AC3E}">
        <p14:creationId xmlns:p14="http://schemas.microsoft.com/office/powerpoint/2010/main" val="1941994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D7698C-5DDF-453D-36C1-50331AE6762C}"/>
              </a:ext>
            </a:extLst>
          </p:cNvPr>
          <p:cNvSpPr>
            <a:spLocks noGrp="1"/>
          </p:cNvSpPr>
          <p:nvPr>
            <p:ph type="body" sz="quarter" idx="12"/>
          </p:nvPr>
        </p:nvSpPr>
        <p:spPr>
          <a:xfrm>
            <a:off x="283014" y="5611474"/>
            <a:ext cx="3465434" cy="733425"/>
          </a:xfrm>
        </p:spPr>
        <p:txBody>
          <a:bodyPr/>
          <a:lstStyle/>
          <a:p>
            <a:r>
              <a:rPr lang="en-US" sz="800" dirty="0">
                <a:solidFill>
                  <a:schemeClr val="tx1"/>
                </a:solidFill>
              </a:rPr>
              <a:t>Source: Edun O, Okell L, Chun H, </a:t>
            </a:r>
            <a:r>
              <a:rPr lang="en-US" sz="800" dirty="0" err="1">
                <a:solidFill>
                  <a:schemeClr val="tx1"/>
                </a:solidFill>
              </a:rPr>
              <a:t>Bissek</a:t>
            </a:r>
            <a:r>
              <a:rPr lang="en-US" sz="800" dirty="0">
                <a:solidFill>
                  <a:schemeClr val="tx1"/>
                </a:solidFill>
              </a:rPr>
              <a:t> ACZ, </a:t>
            </a:r>
            <a:r>
              <a:rPr lang="en-US" sz="800" dirty="0" err="1">
                <a:solidFill>
                  <a:schemeClr val="tx1"/>
                </a:solidFill>
              </a:rPr>
              <a:t>Ndongmo</a:t>
            </a:r>
            <a:r>
              <a:rPr lang="en-US" sz="800" dirty="0">
                <a:solidFill>
                  <a:schemeClr val="tx1"/>
                </a:solidFill>
              </a:rPr>
              <a:t> CB, et al. HIV risk </a:t>
            </a:r>
            <a:r>
              <a:rPr lang="en-US" sz="800" dirty="0" err="1">
                <a:solidFill>
                  <a:schemeClr val="tx1"/>
                </a:solidFill>
              </a:rPr>
              <a:t>behaviour</a:t>
            </a:r>
            <a:r>
              <a:rPr lang="en-US" sz="800" dirty="0">
                <a:solidFill>
                  <a:schemeClr val="tx1"/>
                </a:solidFill>
              </a:rPr>
              <a:t>, viraemia, and transmission across HIV cascade stages including low-level viremia: analysis of 14 cross-sectional population-based HIV impact assessment surveys in sub-Saharan Africa. PLOS Glob Public Health. 2024;4(4):e0003030.</a:t>
            </a:r>
          </a:p>
        </p:txBody>
      </p:sp>
      <p:sp>
        <p:nvSpPr>
          <p:cNvPr id="4" name="Text Placeholder 3">
            <a:extLst>
              <a:ext uri="{FF2B5EF4-FFF2-40B4-BE49-F238E27FC236}">
                <a16:creationId xmlns:a16="http://schemas.microsoft.com/office/drawing/2014/main" id="{E0DBDC42-7D0C-760E-F615-73D1F7DE16CB}"/>
              </a:ext>
            </a:extLst>
          </p:cNvPr>
          <p:cNvSpPr>
            <a:spLocks noGrp="1"/>
          </p:cNvSpPr>
          <p:nvPr>
            <p:ph type="body" sz="quarter" idx="13"/>
          </p:nvPr>
        </p:nvSpPr>
        <p:spPr>
          <a:xfrm>
            <a:off x="497910" y="851163"/>
            <a:ext cx="11196179" cy="869424"/>
          </a:xfrm>
        </p:spPr>
        <p:txBody>
          <a:bodyPr/>
          <a:lstStyle/>
          <a:p>
            <a:pPr algn="l" fontAlgn="b"/>
            <a:r>
              <a:rPr lang="en-US" sz="1800" b="1" i="0" u="none" strike="noStrike">
                <a:solidFill>
                  <a:srgbClr val="000000"/>
                </a:solidFill>
                <a:effectLst/>
                <a:latin typeface="+mn-lt"/>
              </a:rPr>
              <a:t>People living with HIV along the testing and treatment cascade, and their respective contribution to sexual HIV transmission, 2020</a:t>
            </a:r>
          </a:p>
        </p:txBody>
      </p:sp>
      <p:pic>
        <p:nvPicPr>
          <p:cNvPr id="5" name="Picture 4">
            <a:extLst>
              <a:ext uri="{FF2B5EF4-FFF2-40B4-BE49-F238E27FC236}">
                <a16:creationId xmlns:a16="http://schemas.microsoft.com/office/drawing/2014/main" id="{CDB1F6D0-74D3-D056-6419-5163E7E23340}"/>
              </a:ext>
            </a:extLst>
          </p:cNvPr>
          <p:cNvPicPr>
            <a:picLocks noChangeAspect="1"/>
          </p:cNvPicPr>
          <p:nvPr/>
        </p:nvPicPr>
        <p:blipFill>
          <a:blip r:embed="rId2"/>
          <a:srcRect t="3585"/>
          <a:stretch/>
        </p:blipFill>
        <p:spPr>
          <a:xfrm>
            <a:off x="3850889" y="2081052"/>
            <a:ext cx="7114651" cy="4263847"/>
          </a:xfrm>
          <a:prstGeom prst="rect">
            <a:avLst/>
          </a:prstGeom>
        </p:spPr>
      </p:pic>
    </p:spTree>
    <p:extLst>
      <p:ext uri="{BB962C8B-B14F-4D97-AF65-F5344CB8AC3E}">
        <p14:creationId xmlns:p14="http://schemas.microsoft.com/office/powerpoint/2010/main" val="1895228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E4F3B8-3547-C798-2366-CA27A18ABF4C}"/>
              </a:ext>
            </a:extLst>
          </p:cNvPr>
          <p:cNvSpPr>
            <a:spLocks noGrp="1"/>
          </p:cNvSpPr>
          <p:nvPr>
            <p:ph type="body" sz="quarter" idx="12"/>
          </p:nvPr>
        </p:nvSpPr>
        <p:spPr>
          <a:xfrm>
            <a:off x="266589" y="5510857"/>
            <a:ext cx="3476531" cy="794693"/>
          </a:xfrm>
        </p:spPr>
        <p:txBody>
          <a:bodyPr/>
          <a:lstStyle/>
          <a:p>
            <a:r>
              <a:rPr lang="en-US" sz="800" dirty="0">
                <a:solidFill>
                  <a:schemeClr val="tx1"/>
                </a:solidFill>
              </a:rPr>
              <a:t>Source: </a:t>
            </a:r>
            <a:r>
              <a:rPr lang="en-US" sz="800" dirty="0" err="1">
                <a:solidFill>
                  <a:schemeClr val="tx1"/>
                </a:solidFill>
              </a:rPr>
              <a:t>Aguolu</a:t>
            </a:r>
            <a:r>
              <a:rPr lang="en-US" sz="800" dirty="0">
                <a:solidFill>
                  <a:schemeClr val="tx1"/>
                </a:solidFill>
              </a:rPr>
              <a:t> R, </a:t>
            </a:r>
            <a:r>
              <a:rPr lang="en-US" sz="800" dirty="0" err="1">
                <a:solidFill>
                  <a:schemeClr val="tx1"/>
                </a:solidFill>
              </a:rPr>
              <a:t>Ejeckam</a:t>
            </a:r>
            <a:r>
              <a:rPr lang="en-US" sz="800" dirty="0">
                <a:solidFill>
                  <a:schemeClr val="tx1"/>
                </a:solidFill>
              </a:rPr>
              <a:t> C, Green K, </a:t>
            </a:r>
            <a:r>
              <a:rPr lang="en-US" sz="800" dirty="0" err="1">
                <a:solidFill>
                  <a:schemeClr val="tx1"/>
                </a:solidFill>
              </a:rPr>
              <a:t>Ashefor</a:t>
            </a:r>
            <a:r>
              <a:rPr lang="en-US" sz="800" dirty="0">
                <a:solidFill>
                  <a:schemeClr val="tx1"/>
                </a:solidFill>
              </a:rPr>
              <a:t> G. Did Nigeria achieve the UNAIDS 90–90–90 treatment target among key populations? An analysis of the national HIV treatment cascade. Presented at the 24th International AIDS Conference, 29 July–2 August 2022, Montreal, Canada (https://programme.aids2022.org/Abstract/Abstract/?abstractid=12068).</a:t>
            </a:r>
            <a:endParaRPr lang="en-CH" sz="800" dirty="0">
              <a:solidFill>
                <a:schemeClr val="tx1"/>
              </a:solidFill>
            </a:endParaRPr>
          </a:p>
        </p:txBody>
      </p:sp>
      <p:sp>
        <p:nvSpPr>
          <p:cNvPr id="4" name="Text Placeholder 3">
            <a:extLst>
              <a:ext uri="{FF2B5EF4-FFF2-40B4-BE49-F238E27FC236}">
                <a16:creationId xmlns:a16="http://schemas.microsoft.com/office/drawing/2014/main" id="{F996E5CF-ACF0-D274-20B1-2C647A97632D}"/>
              </a:ext>
            </a:extLst>
          </p:cNvPr>
          <p:cNvSpPr>
            <a:spLocks noGrp="1"/>
          </p:cNvSpPr>
          <p:nvPr>
            <p:ph type="body" sz="quarter" idx="13"/>
          </p:nvPr>
        </p:nvSpPr>
        <p:spPr>
          <a:xfrm>
            <a:off x="2004855" y="1113765"/>
            <a:ext cx="8182289" cy="570180"/>
          </a:xfrm>
        </p:spPr>
        <p:txBody>
          <a:bodyPr/>
          <a:lstStyle/>
          <a:p>
            <a:r>
              <a:rPr lang="en-US" sz="1800"/>
              <a:t>Treatment cascade among key populations, 12 states, Nigeria, 2020</a:t>
            </a:r>
            <a:endParaRPr lang="en-CH" sz="1800"/>
          </a:p>
        </p:txBody>
      </p:sp>
      <p:pic>
        <p:nvPicPr>
          <p:cNvPr id="7" name="Picture 6">
            <a:extLst>
              <a:ext uri="{FF2B5EF4-FFF2-40B4-BE49-F238E27FC236}">
                <a16:creationId xmlns:a16="http://schemas.microsoft.com/office/drawing/2014/main" id="{B097418A-3A56-8589-242D-840F20510349}"/>
              </a:ext>
            </a:extLst>
          </p:cNvPr>
          <p:cNvPicPr>
            <a:picLocks noChangeAspect="1"/>
          </p:cNvPicPr>
          <p:nvPr/>
        </p:nvPicPr>
        <p:blipFill>
          <a:blip r:embed="rId2"/>
          <a:stretch>
            <a:fillRect/>
          </a:stretch>
        </p:blipFill>
        <p:spPr>
          <a:xfrm>
            <a:off x="4008185" y="2059715"/>
            <a:ext cx="7016145" cy="4347800"/>
          </a:xfrm>
          <a:prstGeom prst="rect">
            <a:avLst/>
          </a:prstGeom>
        </p:spPr>
      </p:pic>
    </p:spTree>
    <p:extLst>
      <p:ext uri="{BB962C8B-B14F-4D97-AF65-F5344CB8AC3E}">
        <p14:creationId xmlns:p14="http://schemas.microsoft.com/office/powerpoint/2010/main" val="3728333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932C5-3AE9-BB86-7ADE-18226D6A6EDA}"/>
              </a:ext>
            </a:extLst>
          </p:cNvPr>
          <p:cNvSpPr>
            <a:spLocks noGrp="1"/>
          </p:cNvSpPr>
          <p:nvPr>
            <p:ph type="body" sz="quarter" idx="12"/>
          </p:nvPr>
        </p:nvSpPr>
        <p:spPr>
          <a:xfrm>
            <a:off x="269715" y="5572125"/>
            <a:ext cx="2886075" cy="733425"/>
          </a:xfrm>
        </p:spPr>
        <p:txBody>
          <a:bodyPr/>
          <a:lstStyle/>
          <a:p>
            <a:r>
              <a:rPr lang="en-US" sz="800" dirty="0">
                <a:solidFill>
                  <a:schemeClr val="tx1"/>
                </a:solidFill>
              </a:rPr>
              <a:t>Source: UNAIDS epidemiological estimates, 2024 (https://aidsinfo.unaids.org/); </a:t>
            </a:r>
            <a:r>
              <a:rPr lang="en-US" sz="800" dirty="0" err="1">
                <a:solidFill>
                  <a:schemeClr val="tx1"/>
                </a:solidFill>
              </a:rPr>
              <a:t>Enquête</a:t>
            </a:r>
            <a:r>
              <a:rPr lang="en-US" sz="800" dirty="0">
                <a:solidFill>
                  <a:schemeClr val="tx1"/>
                </a:solidFill>
              </a:rPr>
              <a:t> </a:t>
            </a:r>
            <a:r>
              <a:rPr lang="en-US" sz="800" dirty="0" err="1">
                <a:solidFill>
                  <a:schemeClr val="tx1"/>
                </a:solidFill>
              </a:rPr>
              <a:t>nationale</a:t>
            </a:r>
            <a:r>
              <a:rPr lang="en-US" sz="800" dirty="0">
                <a:solidFill>
                  <a:schemeClr val="tx1"/>
                </a:solidFill>
              </a:rPr>
              <a:t> de seroprevalence et de surveillance des </a:t>
            </a:r>
            <a:r>
              <a:rPr lang="en-US" sz="800" dirty="0" err="1">
                <a:solidFill>
                  <a:schemeClr val="tx1"/>
                </a:solidFill>
              </a:rPr>
              <a:t>comportements</a:t>
            </a:r>
            <a:r>
              <a:rPr lang="en-US" sz="800" dirty="0">
                <a:solidFill>
                  <a:schemeClr val="tx1"/>
                </a:solidFill>
              </a:rPr>
              <a:t> face au VIH au Burundi chez les </a:t>
            </a:r>
            <a:r>
              <a:rPr lang="en-US" sz="800" dirty="0" err="1">
                <a:solidFill>
                  <a:schemeClr val="tx1"/>
                </a:solidFill>
              </a:rPr>
              <a:t>professionnelles</a:t>
            </a:r>
            <a:r>
              <a:rPr lang="en-US" sz="800" dirty="0">
                <a:solidFill>
                  <a:schemeClr val="tx1"/>
                </a:solidFill>
              </a:rPr>
              <a:t> de </a:t>
            </a:r>
            <a:r>
              <a:rPr lang="en-US" sz="800" dirty="0" err="1">
                <a:solidFill>
                  <a:schemeClr val="tx1"/>
                </a:solidFill>
              </a:rPr>
              <a:t>sexe</a:t>
            </a:r>
            <a:r>
              <a:rPr lang="en-US" sz="800" dirty="0">
                <a:solidFill>
                  <a:schemeClr val="tx1"/>
                </a:solidFill>
              </a:rPr>
              <a:t>, 2021. </a:t>
            </a:r>
          </a:p>
          <a:p>
            <a:r>
              <a:rPr lang="en-US" sz="800" dirty="0">
                <a:solidFill>
                  <a:schemeClr val="tx1"/>
                </a:solidFill>
              </a:rPr>
              <a:t>Note: female sex worker data are retrieved from surveys and do not require uncertainty bounds.</a:t>
            </a:r>
            <a:endParaRPr lang="en-CH" sz="800" dirty="0">
              <a:solidFill>
                <a:schemeClr val="tx1"/>
              </a:solidFill>
            </a:endParaRPr>
          </a:p>
        </p:txBody>
      </p:sp>
      <p:sp>
        <p:nvSpPr>
          <p:cNvPr id="4" name="Text Placeholder 3">
            <a:extLst>
              <a:ext uri="{FF2B5EF4-FFF2-40B4-BE49-F238E27FC236}">
                <a16:creationId xmlns:a16="http://schemas.microsoft.com/office/drawing/2014/main" id="{467604F6-6F7E-0A3E-90B6-EB4C7DC1B230}"/>
              </a:ext>
            </a:extLst>
          </p:cNvPr>
          <p:cNvSpPr>
            <a:spLocks noGrp="1"/>
          </p:cNvSpPr>
          <p:nvPr>
            <p:ph type="body" sz="quarter" idx="13"/>
          </p:nvPr>
        </p:nvSpPr>
        <p:spPr>
          <a:xfrm>
            <a:off x="3082217" y="1113765"/>
            <a:ext cx="6027565" cy="570180"/>
          </a:xfrm>
        </p:spPr>
        <p:txBody>
          <a:bodyPr/>
          <a:lstStyle/>
          <a:p>
            <a:r>
              <a:rPr lang="en-US" sz="1800"/>
              <a:t>HIV testing and treatment cascade, Burundi, 2021</a:t>
            </a:r>
            <a:endParaRPr lang="en-CH" sz="1800"/>
          </a:p>
        </p:txBody>
      </p:sp>
      <p:pic>
        <p:nvPicPr>
          <p:cNvPr id="7" name="Picture 6">
            <a:extLst>
              <a:ext uri="{FF2B5EF4-FFF2-40B4-BE49-F238E27FC236}">
                <a16:creationId xmlns:a16="http://schemas.microsoft.com/office/drawing/2014/main" id="{D62BC66C-3E5E-00B3-6377-9E5BC6FAFCC6}"/>
              </a:ext>
            </a:extLst>
          </p:cNvPr>
          <p:cNvPicPr>
            <a:picLocks noChangeAspect="1"/>
          </p:cNvPicPr>
          <p:nvPr/>
        </p:nvPicPr>
        <p:blipFill>
          <a:blip r:embed="rId2"/>
          <a:srcRect r="6792"/>
          <a:stretch/>
        </p:blipFill>
        <p:spPr>
          <a:xfrm>
            <a:off x="3545294" y="2035529"/>
            <a:ext cx="8510071" cy="4383377"/>
          </a:xfrm>
          <a:prstGeom prst="rect">
            <a:avLst/>
          </a:prstGeom>
        </p:spPr>
      </p:pic>
    </p:spTree>
    <p:extLst>
      <p:ext uri="{BB962C8B-B14F-4D97-AF65-F5344CB8AC3E}">
        <p14:creationId xmlns:p14="http://schemas.microsoft.com/office/powerpoint/2010/main" val="3612365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03FF55-7E25-ADC6-C997-33E3852F044F}"/>
              </a:ext>
            </a:extLst>
          </p:cNvPr>
          <p:cNvSpPr>
            <a:spLocks noGrp="1"/>
          </p:cNvSpPr>
          <p:nvPr>
            <p:ph type="body" sz="quarter" idx="11"/>
          </p:nvPr>
        </p:nvSpPr>
        <p:spPr>
          <a:xfrm>
            <a:off x="6998334" y="2341179"/>
            <a:ext cx="5019613" cy="2175641"/>
          </a:xfrm>
        </p:spPr>
        <p:txBody>
          <a:bodyPr/>
          <a:lstStyle/>
          <a:p>
            <a:r>
              <a:rPr lang="en-US" sz="3500"/>
              <a:t>ENDING PAEDIATRIC AIDS</a:t>
            </a:r>
            <a:endParaRPr lang="en-CH" sz="3500"/>
          </a:p>
        </p:txBody>
      </p:sp>
      <p:sp>
        <p:nvSpPr>
          <p:cNvPr id="4" name="Segnaposto testo 1">
            <a:extLst>
              <a:ext uri="{FF2B5EF4-FFF2-40B4-BE49-F238E27FC236}">
                <a16:creationId xmlns:a16="http://schemas.microsoft.com/office/drawing/2014/main" id="{569D5BD8-B419-DD1D-C08F-13DBBC558DA8}"/>
              </a:ext>
            </a:extLst>
          </p:cNvPr>
          <p:cNvSpPr>
            <a:spLocks noGrp="1"/>
          </p:cNvSpPr>
          <p:nvPr>
            <p:ph type="body" sz="quarter" idx="13"/>
          </p:nvPr>
        </p:nvSpPr>
        <p:spPr>
          <a:xfrm>
            <a:off x="0" y="784343"/>
            <a:ext cx="7244896" cy="2943421"/>
          </a:xfrm>
        </p:spPr>
        <p:txBody>
          <a:bodyPr/>
          <a:lstStyle/>
          <a:p>
            <a:r>
              <a:rPr lang="en-US" sz="5000"/>
              <a:t>ACCESSING HIV SERVICES AND SOLUTIONS</a:t>
            </a:r>
            <a:endParaRPr lang="en-GB" sz="5000"/>
          </a:p>
        </p:txBody>
      </p:sp>
    </p:spTree>
    <p:extLst>
      <p:ext uri="{BB962C8B-B14F-4D97-AF65-F5344CB8AC3E}">
        <p14:creationId xmlns:p14="http://schemas.microsoft.com/office/powerpoint/2010/main" val="3372321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AFA1F8-CD89-ADCB-9809-0666B1879038}"/>
              </a:ext>
            </a:extLst>
          </p:cNvPr>
          <p:cNvSpPr>
            <a:spLocks noGrp="1"/>
          </p:cNvSpPr>
          <p:nvPr>
            <p:ph type="body" sz="quarter" idx="13"/>
          </p:nvPr>
        </p:nvSpPr>
        <p:spPr>
          <a:xfrm>
            <a:off x="2412260" y="1122818"/>
            <a:ext cx="7367477" cy="570180"/>
          </a:xfrm>
        </p:spPr>
        <p:txBody>
          <a:bodyPr/>
          <a:lstStyle/>
          <a:p>
            <a:r>
              <a:rPr lang="en-US" sz="1800"/>
              <a:t>Overview of progress across priority elements of paediatric HIV</a:t>
            </a:r>
            <a:endParaRPr lang="en-CH" sz="1800"/>
          </a:p>
        </p:txBody>
      </p:sp>
      <p:pic>
        <p:nvPicPr>
          <p:cNvPr id="7" name="Picture 6">
            <a:extLst>
              <a:ext uri="{FF2B5EF4-FFF2-40B4-BE49-F238E27FC236}">
                <a16:creationId xmlns:a16="http://schemas.microsoft.com/office/drawing/2014/main" id="{B2827965-0F24-F7F3-5993-6D36EED97C7F}"/>
              </a:ext>
            </a:extLst>
          </p:cNvPr>
          <p:cNvPicPr>
            <a:picLocks noChangeAspect="1"/>
          </p:cNvPicPr>
          <p:nvPr/>
        </p:nvPicPr>
        <p:blipFill>
          <a:blip r:embed="rId2"/>
          <a:stretch>
            <a:fillRect/>
          </a:stretch>
        </p:blipFill>
        <p:spPr>
          <a:xfrm>
            <a:off x="2674" y="2701877"/>
            <a:ext cx="12190073" cy="2087411"/>
          </a:xfrm>
          <a:prstGeom prst="rect">
            <a:avLst/>
          </a:prstGeom>
        </p:spPr>
      </p:pic>
    </p:spTree>
    <p:extLst>
      <p:ext uri="{BB962C8B-B14F-4D97-AF65-F5344CB8AC3E}">
        <p14:creationId xmlns:p14="http://schemas.microsoft.com/office/powerpoint/2010/main" val="7986423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CD7AD4-8617-6F27-2846-0697671AE7B8}"/>
              </a:ext>
            </a:extLst>
          </p:cNvPr>
          <p:cNvSpPr>
            <a:spLocks noGrp="1"/>
          </p:cNvSpPr>
          <p:nvPr>
            <p:ph type="body" sz="quarter" idx="12"/>
          </p:nvPr>
        </p:nvSpPr>
        <p:spPr/>
        <p:txBody>
          <a:bodyPr/>
          <a:lstStyle/>
          <a:p>
            <a:r>
              <a:rPr lang="en-US" sz="80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8B38ADE5-C8C4-3CB7-F935-CE87AB82B471}"/>
              </a:ext>
            </a:extLst>
          </p:cNvPr>
          <p:cNvSpPr>
            <a:spLocks noGrp="1"/>
          </p:cNvSpPr>
          <p:nvPr>
            <p:ph type="body" sz="quarter" idx="13"/>
          </p:nvPr>
        </p:nvSpPr>
        <p:spPr>
          <a:xfrm>
            <a:off x="542720" y="536575"/>
            <a:ext cx="11106559" cy="1150226"/>
          </a:xfrm>
        </p:spPr>
        <p:txBody>
          <a:bodyPr/>
          <a:lstStyle/>
          <a:p>
            <a:r>
              <a:rPr lang="en-US" sz="1800" b="1"/>
              <a:t>Annual number of children (aged 0–14 years) acquiring HIV and percentage of pregnant and breastfeeding women living with HIV receiving antiretroviral therapy, in eastern and southern Africa, and in western and central Africa, 2010–2023</a:t>
            </a:r>
          </a:p>
        </p:txBody>
      </p:sp>
      <p:pic>
        <p:nvPicPr>
          <p:cNvPr id="5" name="Picture 4">
            <a:extLst>
              <a:ext uri="{FF2B5EF4-FFF2-40B4-BE49-F238E27FC236}">
                <a16:creationId xmlns:a16="http://schemas.microsoft.com/office/drawing/2014/main" id="{876F209A-AA4C-70C3-B826-D8C678D99A0B}"/>
              </a:ext>
            </a:extLst>
          </p:cNvPr>
          <p:cNvPicPr>
            <a:picLocks noChangeAspect="1"/>
          </p:cNvPicPr>
          <p:nvPr/>
        </p:nvPicPr>
        <p:blipFill>
          <a:blip r:embed="rId2"/>
          <a:srcRect l="3642"/>
          <a:stretch/>
        </p:blipFill>
        <p:spPr>
          <a:xfrm>
            <a:off x="3363310" y="2100088"/>
            <a:ext cx="8805724" cy="4257504"/>
          </a:xfrm>
          <a:prstGeom prst="rect">
            <a:avLst/>
          </a:prstGeom>
        </p:spPr>
      </p:pic>
    </p:spTree>
    <p:extLst>
      <p:ext uri="{BB962C8B-B14F-4D97-AF65-F5344CB8AC3E}">
        <p14:creationId xmlns:p14="http://schemas.microsoft.com/office/powerpoint/2010/main" val="2587687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D73D44-2ABC-74D2-B94C-1B179C99760A}"/>
              </a:ext>
            </a:extLst>
          </p:cNvPr>
          <p:cNvSpPr>
            <a:spLocks noGrp="1"/>
          </p:cNvSpPr>
          <p:nvPr>
            <p:ph type="body" sz="quarter" idx="12"/>
          </p:nvPr>
        </p:nvSpPr>
        <p:spPr/>
        <p:txBody>
          <a:bodyPr/>
          <a:lstStyle/>
          <a:p>
            <a:r>
              <a:rPr lang="en-US" sz="800">
                <a:solidFill>
                  <a:schemeClr val="tx1"/>
                </a:solidFill>
              </a:rPr>
              <a:t>Source: UNAIDS epidemiological estimates, 2024 (https://aidsinfo.unaids.org/).</a:t>
            </a:r>
            <a:endParaRPr lang="en-CH" sz="800">
              <a:solidFill>
                <a:schemeClr val="tx1"/>
              </a:solidFill>
            </a:endParaRPr>
          </a:p>
        </p:txBody>
      </p:sp>
      <p:sp>
        <p:nvSpPr>
          <p:cNvPr id="4" name="Text Placeholder 3">
            <a:extLst>
              <a:ext uri="{FF2B5EF4-FFF2-40B4-BE49-F238E27FC236}">
                <a16:creationId xmlns:a16="http://schemas.microsoft.com/office/drawing/2014/main" id="{5CB05EA2-391C-EA09-8195-713657891031}"/>
              </a:ext>
            </a:extLst>
          </p:cNvPr>
          <p:cNvSpPr>
            <a:spLocks noGrp="1"/>
          </p:cNvSpPr>
          <p:nvPr>
            <p:ph type="body" sz="quarter" idx="13"/>
          </p:nvPr>
        </p:nvSpPr>
        <p:spPr>
          <a:xfrm>
            <a:off x="1419600" y="1113765"/>
            <a:ext cx="9352800" cy="515859"/>
          </a:xfrm>
        </p:spPr>
        <p:txBody>
          <a:bodyPr/>
          <a:lstStyle/>
          <a:p>
            <a:r>
              <a:rPr lang="en-US" sz="1800"/>
              <a:t>Estimated annual number of children acquiring HIV, by region, 2010–2023</a:t>
            </a:r>
            <a:endParaRPr lang="en-CH" sz="1800"/>
          </a:p>
        </p:txBody>
      </p:sp>
      <p:pic>
        <p:nvPicPr>
          <p:cNvPr id="7" name="Picture 6">
            <a:extLst>
              <a:ext uri="{FF2B5EF4-FFF2-40B4-BE49-F238E27FC236}">
                <a16:creationId xmlns:a16="http://schemas.microsoft.com/office/drawing/2014/main" id="{F7FB3BF6-03AD-2BD6-C297-F52E74DC245A}"/>
              </a:ext>
            </a:extLst>
          </p:cNvPr>
          <p:cNvPicPr>
            <a:picLocks noChangeAspect="1"/>
          </p:cNvPicPr>
          <p:nvPr/>
        </p:nvPicPr>
        <p:blipFill>
          <a:blip r:embed="rId2"/>
          <a:srcRect l="2233" r="2135"/>
          <a:stretch/>
        </p:blipFill>
        <p:spPr>
          <a:xfrm>
            <a:off x="3373822" y="2093517"/>
            <a:ext cx="8776136" cy="4307990"/>
          </a:xfrm>
          <a:prstGeom prst="rect">
            <a:avLst/>
          </a:prstGeom>
        </p:spPr>
      </p:pic>
    </p:spTree>
    <p:extLst>
      <p:ext uri="{BB962C8B-B14F-4D97-AF65-F5344CB8AC3E}">
        <p14:creationId xmlns:p14="http://schemas.microsoft.com/office/powerpoint/2010/main" val="2254912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9C5E9B-EB3B-BC95-929D-6FF7B99C10A5}"/>
              </a:ext>
            </a:extLst>
          </p:cNvPr>
          <p:cNvSpPr>
            <a:spLocks noGrp="1"/>
          </p:cNvSpPr>
          <p:nvPr>
            <p:ph type="body" sz="quarter" idx="12"/>
          </p:nvPr>
        </p:nvSpPr>
        <p:spPr/>
        <p:txBody>
          <a:bodyPr/>
          <a:lstStyle/>
          <a:p>
            <a:r>
              <a:rPr lang="en-US" sz="800">
                <a:solidFill>
                  <a:schemeClr val="tx1"/>
                </a:solidFill>
              </a:rPr>
              <a:t>Source: UNAIDS epidemiological estimates, 2024 (https://aidsinfo.unaids.org/).</a:t>
            </a:r>
          </a:p>
        </p:txBody>
      </p:sp>
      <p:sp>
        <p:nvSpPr>
          <p:cNvPr id="4" name="Text Placeholder 3">
            <a:extLst>
              <a:ext uri="{FF2B5EF4-FFF2-40B4-BE49-F238E27FC236}">
                <a16:creationId xmlns:a16="http://schemas.microsoft.com/office/drawing/2014/main" id="{28150B2E-8C88-14F2-8244-2B03C6A784D3}"/>
              </a:ext>
            </a:extLst>
          </p:cNvPr>
          <p:cNvSpPr>
            <a:spLocks noGrp="1"/>
          </p:cNvSpPr>
          <p:nvPr>
            <p:ph type="body" sz="quarter" idx="13"/>
          </p:nvPr>
        </p:nvSpPr>
        <p:spPr>
          <a:xfrm>
            <a:off x="379758" y="1113766"/>
            <a:ext cx="11432483" cy="524911"/>
          </a:xfrm>
        </p:spPr>
        <p:txBody>
          <a:bodyPr/>
          <a:lstStyle/>
          <a:p>
            <a:pPr algn="l" fontAlgn="b"/>
            <a:r>
              <a:rPr lang="en-US" sz="1800"/>
              <a:t>Percentage of new vertical HIV infections by cause of transmission, global and selected regions, 2023</a:t>
            </a:r>
            <a:endParaRPr lang="en-US" b="1" i="0" u="none" strike="noStrike">
              <a:solidFill>
                <a:srgbClr val="000000"/>
              </a:solidFill>
              <a:effectLst/>
              <a:highlight>
                <a:srgbClr val="FFFFFF"/>
              </a:highligh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E120298-9447-948E-088D-42CDF09AF3A7}"/>
              </a:ext>
            </a:extLst>
          </p:cNvPr>
          <p:cNvPicPr>
            <a:picLocks noChangeAspect="1"/>
          </p:cNvPicPr>
          <p:nvPr/>
        </p:nvPicPr>
        <p:blipFill>
          <a:blip r:embed="rId2"/>
          <a:stretch>
            <a:fillRect/>
          </a:stretch>
        </p:blipFill>
        <p:spPr>
          <a:xfrm>
            <a:off x="3137221" y="2072974"/>
            <a:ext cx="9054779" cy="4248451"/>
          </a:xfrm>
          <a:prstGeom prst="rect">
            <a:avLst/>
          </a:prstGeom>
        </p:spPr>
      </p:pic>
    </p:spTree>
    <p:extLst>
      <p:ext uri="{BB962C8B-B14F-4D97-AF65-F5344CB8AC3E}">
        <p14:creationId xmlns:p14="http://schemas.microsoft.com/office/powerpoint/2010/main" val="4196304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1E784C-F3A0-12B5-162F-BC673F83528E}"/>
              </a:ext>
            </a:extLst>
          </p:cNvPr>
          <p:cNvSpPr>
            <a:spLocks noGrp="1"/>
          </p:cNvSpPr>
          <p:nvPr>
            <p:ph type="body" sz="quarter" idx="12"/>
          </p:nvPr>
        </p:nvSpPr>
        <p:spPr/>
        <p:txBody>
          <a:bodyPr/>
          <a:lstStyle/>
          <a:p>
            <a:r>
              <a:rPr lang="en-US" sz="800">
                <a:solidFill>
                  <a:schemeClr val="tx1"/>
                </a:solidFill>
              </a:rPr>
              <a:t>Source: UNAIDS epidemiological estimates, 2024 (https://aidsinfo.unaids.org/).</a:t>
            </a:r>
            <a:endParaRPr lang="en-CH" sz="800">
              <a:solidFill>
                <a:schemeClr val="tx1"/>
              </a:solidFill>
            </a:endParaRPr>
          </a:p>
        </p:txBody>
      </p:sp>
      <p:sp>
        <p:nvSpPr>
          <p:cNvPr id="4" name="Text Placeholder 3">
            <a:extLst>
              <a:ext uri="{FF2B5EF4-FFF2-40B4-BE49-F238E27FC236}">
                <a16:creationId xmlns:a16="http://schemas.microsoft.com/office/drawing/2014/main" id="{BEC97371-E914-0F2F-B037-95991332108F}"/>
              </a:ext>
            </a:extLst>
          </p:cNvPr>
          <p:cNvSpPr>
            <a:spLocks noGrp="1"/>
          </p:cNvSpPr>
          <p:nvPr>
            <p:ph type="body" sz="quarter" idx="13"/>
          </p:nvPr>
        </p:nvSpPr>
        <p:spPr>
          <a:xfrm>
            <a:off x="547247" y="787840"/>
            <a:ext cx="11097506" cy="823677"/>
          </a:xfrm>
        </p:spPr>
        <p:txBody>
          <a:bodyPr/>
          <a:lstStyle/>
          <a:p>
            <a:r>
              <a:rPr lang="en-US" sz="1800"/>
              <a:t>Percentage of children exposed to HIV who were tested for HIV by two months of age, global and selected regions, 2011–2023</a:t>
            </a:r>
            <a:endParaRPr lang="en-CH" sz="1800"/>
          </a:p>
        </p:txBody>
      </p:sp>
      <p:pic>
        <p:nvPicPr>
          <p:cNvPr id="7" name="Picture 6">
            <a:extLst>
              <a:ext uri="{FF2B5EF4-FFF2-40B4-BE49-F238E27FC236}">
                <a16:creationId xmlns:a16="http://schemas.microsoft.com/office/drawing/2014/main" id="{9CB76750-B2D5-A65D-D307-9903B99F46FB}"/>
              </a:ext>
            </a:extLst>
          </p:cNvPr>
          <p:cNvPicPr>
            <a:picLocks noChangeAspect="1"/>
          </p:cNvPicPr>
          <p:nvPr/>
        </p:nvPicPr>
        <p:blipFill>
          <a:blip r:embed="rId2"/>
          <a:stretch>
            <a:fillRect/>
          </a:stretch>
        </p:blipFill>
        <p:spPr>
          <a:xfrm>
            <a:off x="3123445" y="2028861"/>
            <a:ext cx="8977959" cy="4292564"/>
          </a:xfrm>
          <a:prstGeom prst="rect">
            <a:avLst/>
          </a:prstGeom>
        </p:spPr>
      </p:pic>
    </p:spTree>
    <p:extLst>
      <p:ext uri="{BB962C8B-B14F-4D97-AF65-F5344CB8AC3E}">
        <p14:creationId xmlns:p14="http://schemas.microsoft.com/office/powerpoint/2010/main" val="1251859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EDA0D1-7D0C-A7C0-C9F5-D0C23866B22B}"/>
              </a:ext>
            </a:extLst>
          </p:cNvPr>
          <p:cNvSpPr>
            <a:spLocks noGrp="1"/>
          </p:cNvSpPr>
          <p:nvPr>
            <p:ph type="body" sz="quarter" idx="12"/>
          </p:nvPr>
        </p:nvSpPr>
        <p:spPr/>
        <p:txBody>
          <a:bodyPr/>
          <a:lstStyle/>
          <a:p>
            <a:r>
              <a:rPr lang="en-US" sz="800">
                <a:solidFill>
                  <a:schemeClr val="tx1"/>
                </a:solidFill>
              </a:rPr>
              <a:t>Source: UNAIDS epidemiological estimates, 2024 (https://aidsinfo.unaids.org/).</a:t>
            </a:r>
            <a:endParaRPr lang="en-CH" sz="800">
              <a:solidFill>
                <a:schemeClr val="tx1"/>
              </a:solidFill>
            </a:endParaRPr>
          </a:p>
        </p:txBody>
      </p:sp>
      <p:sp>
        <p:nvSpPr>
          <p:cNvPr id="4" name="Text Placeholder 3">
            <a:extLst>
              <a:ext uri="{FF2B5EF4-FFF2-40B4-BE49-F238E27FC236}">
                <a16:creationId xmlns:a16="http://schemas.microsoft.com/office/drawing/2014/main" id="{BC0966F5-C64C-D77A-4268-39DAD8AA1FC5}"/>
              </a:ext>
            </a:extLst>
          </p:cNvPr>
          <p:cNvSpPr>
            <a:spLocks noGrp="1"/>
          </p:cNvSpPr>
          <p:nvPr>
            <p:ph type="body" sz="quarter" idx="13"/>
          </p:nvPr>
        </p:nvSpPr>
        <p:spPr>
          <a:xfrm>
            <a:off x="2493742" y="1068498"/>
            <a:ext cx="7204515" cy="515859"/>
          </a:xfrm>
        </p:spPr>
        <p:txBody>
          <a:bodyPr/>
          <a:lstStyle/>
          <a:p>
            <a:r>
              <a:rPr lang="en-US" sz="1800"/>
              <a:t>Gap analysis of paediatric HIV treatment, globally, 2010–2023</a:t>
            </a:r>
            <a:endParaRPr lang="en-CH" sz="1800"/>
          </a:p>
        </p:txBody>
      </p:sp>
      <p:pic>
        <p:nvPicPr>
          <p:cNvPr id="7" name="Picture 6">
            <a:extLst>
              <a:ext uri="{FF2B5EF4-FFF2-40B4-BE49-F238E27FC236}">
                <a16:creationId xmlns:a16="http://schemas.microsoft.com/office/drawing/2014/main" id="{D4E9D3E9-1A59-D246-7669-51C13B46F006}"/>
              </a:ext>
            </a:extLst>
          </p:cNvPr>
          <p:cNvPicPr>
            <a:picLocks noChangeAspect="1"/>
          </p:cNvPicPr>
          <p:nvPr/>
        </p:nvPicPr>
        <p:blipFill>
          <a:blip r:embed="rId2"/>
          <a:srcRect r="1412"/>
          <a:stretch/>
        </p:blipFill>
        <p:spPr>
          <a:xfrm>
            <a:off x="3318817" y="2055136"/>
            <a:ext cx="8810119" cy="4322580"/>
          </a:xfrm>
          <a:prstGeom prst="rect">
            <a:avLst/>
          </a:prstGeom>
        </p:spPr>
      </p:pic>
    </p:spTree>
    <p:extLst>
      <p:ext uri="{BB962C8B-B14F-4D97-AF65-F5344CB8AC3E}">
        <p14:creationId xmlns:p14="http://schemas.microsoft.com/office/powerpoint/2010/main" val="237401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8DF3C9-2AC7-154A-3D79-CC7C6BF410B7}"/>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UNAIDS epidemiological estimates, 2024 (https://aidsinfo.unaids.org/).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E9B48C4F-FA6C-4DF2-E63F-9BB6C844EB4B}"/>
              </a:ext>
            </a:extLst>
          </p:cNvPr>
          <p:cNvSpPr>
            <a:spLocks noGrp="1"/>
          </p:cNvSpPr>
          <p:nvPr>
            <p:ph type="body" sz="quarter" idx="13"/>
          </p:nvPr>
        </p:nvSpPr>
        <p:spPr>
          <a:xfrm>
            <a:off x="750950" y="1303888"/>
            <a:ext cx="10690099" cy="1150226"/>
          </a:xfrm>
        </p:spPr>
        <p:txBody>
          <a:bodyPr/>
          <a:lstStyle/>
          <a:p>
            <a:r>
              <a:rPr lang="en-US" sz="1800"/>
              <a:t>Number of people receiving antiretroviral therapy, 2010–2023, global, and 2025 target</a:t>
            </a:r>
            <a:endParaRPr lang="en-CH" sz="1800"/>
          </a:p>
        </p:txBody>
      </p:sp>
      <p:pic>
        <p:nvPicPr>
          <p:cNvPr id="7" name="Picture 6">
            <a:extLst>
              <a:ext uri="{FF2B5EF4-FFF2-40B4-BE49-F238E27FC236}">
                <a16:creationId xmlns:a16="http://schemas.microsoft.com/office/drawing/2014/main" id="{C697A549-455F-4B98-C073-1DDDAFFA7325}"/>
              </a:ext>
            </a:extLst>
          </p:cNvPr>
          <p:cNvPicPr>
            <a:picLocks noChangeAspect="1"/>
          </p:cNvPicPr>
          <p:nvPr/>
        </p:nvPicPr>
        <p:blipFill rotWithShape="1">
          <a:blip r:embed="rId2"/>
          <a:srcRect b="2245"/>
          <a:stretch/>
        </p:blipFill>
        <p:spPr>
          <a:xfrm>
            <a:off x="3394320" y="2044951"/>
            <a:ext cx="7420824" cy="4355852"/>
          </a:xfrm>
          <a:prstGeom prst="rect">
            <a:avLst/>
          </a:prstGeom>
        </p:spPr>
      </p:pic>
    </p:spTree>
    <p:extLst>
      <p:ext uri="{BB962C8B-B14F-4D97-AF65-F5344CB8AC3E}">
        <p14:creationId xmlns:p14="http://schemas.microsoft.com/office/powerpoint/2010/main" val="203346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AF36533-A012-1231-94F2-1AECE306D7E4}"/>
              </a:ext>
            </a:extLst>
          </p:cNvPr>
          <p:cNvSpPr>
            <a:spLocks noGrp="1"/>
          </p:cNvSpPr>
          <p:nvPr>
            <p:ph type="body" sz="quarter" idx="11"/>
          </p:nvPr>
        </p:nvSpPr>
        <p:spPr>
          <a:xfrm>
            <a:off x="6917324" y="2406858"/>
            <a:ext cx="4817475" cy="2196000"/>
          </a:xfrm>
        </p:spPr>
        <p:txBody>
          <a:bodyPr/>
          <a:lstStyle/>
          <a:p>
            <a:r>
              <a:rPr lang="en-US"/>
              <a:t>ENDING HIV-RELATED STIGMA AND DISCRIMINATION, GENDER-BASED VIOLENCE AND CRIMINALIZING LAWS</a:t>
            </a:r>
            <a:endParaRPr lang="en-CH"/>
          </a:p>
        </p:txBody>
      </p:sp>
      <p:sp>
        <p:nvSpPr>
          <p:cNvPr id="9" name="Segnaposto testo 1">
            <a:extLst>
              <a:ext uri="{FF2B5EF4-FFF2-40B4-BE49-F238E27FC236}">
                <a16:creationId xmlns:a16="http://schemas.microsoft.com/office/drawing/2014/main" id="{83ACAB99-A24E-624D-74E3-C25AEEA07CD3}"/>
              </a:ext>
            </a:extLst>
          </p:cNvPr>
          <p:cNvSpPr txBox="1">
            <a:spLocks/>
          </p:cNvSpPr>
          <p:nvPr/>
        </p:nvSpPr>
        <p:spPr>
          <a:xfrm>
            <a:off x="-76201" y="1089000"/>
            <a:ext cx="8067676" cy="2340000"/>
          </a:xfrm>
          <a:prstGeom prst="rect">
            <a:avLst/>
          </a:prstGeom>
        </p:spPr>
        <p:txBody>
          <a:bodyPr anchor="ctr"/>
          <a:lstStyle>
            <a:lvl1pPr marL="0" indent="0" algn="l" defTabSz="914400" rtl="0" eaLnBrk="1" latinLnBrk="0" hangingPunct="1">
              <a:lnSpc>
                <a:spcPts val="6800"/>
              </a:lnSpc>
              <a:spcBef>
                <a:spcPts val="1000"/>
              </a:spcBef>
              <a:buFontTx/>
              <a:buNone/>
              <a:defRPr sz="80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6800"/>
              </a:lnSpc>
              <a:spcBef>
                <a:spcPts val="500"/>
              </a:spcBef>
              <a:buFontTx/>
              <a:buNone/>
              <a:defRPr sz="8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6800"/>
              </a:lnSpc>
              <a:spcBef>
                <a:spcPts val="500"/>
              </a:spcBef>
              <a:buFontTx/>
              <a:buNone/>
              <a:defRPr sz="80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6800"/>
              </a:lnSpc>
              <a:spcBef>
                <a:spcPts val="500"/>
              </a:spcBef>
              <a:buFontTx/>
              <a:buNone/>
              <a:defRPr sz="80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6800"/>
              </a:lnSpc>
              <a:spcBef>
                <a:spcPts val="500"/>
              </a:spcBef>
              <a:buFontTx/>
              <a:buNone/>
              <a:defRPr sz="80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4000" cap="all"/>
              <a:t>Breaking down barriers:</a:t>
            </a:r>
          </a:p>
          <a:p>
            <a:pPr>
              <a:spcBef>
                <a:spcPts val="0"/>
              </a:spcBef>
            </a:pPr>
            <a:r>
              <a:rPr lang="en-GB" sz="4000" cap="all"/>
              <a:t>reaching THE 10-10-10 </a:t>
            </a:r>
          </a:p>
          <a:p>
            <a:pPr>
              <a:spcBef>
                <a:spcPts val="0"/>
              </a:spcBef>
            </a:pPr>
            <a:r>
              <a:rPr lang="en-GB" sz="4000" cap="all"/>
              <a:t>AND 30-80-60 TARGETS</a:t>
            </a:r>
          </a:p>
        </p:txBody>
      </p:sp>
    </p:spTree>
    <p:extLst>
      <p:ext uri="{BB962C8B-B14F-4D97-AF65-F5344CB8AC3E}">
        <p14:creationId xmlns:p14="http://schemas.microsoft.com/office/powerpoint/2010/main" val="1235488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3001972" y="178107"/>
            <a:ext cx="6188045" cy="540000"/>
          </a:xfrm>
        </p:spPr>
        <p:txBody>
          <a:bodyPr lIns="91440" tIns="45720" rIns="91440" bIns="45720" anchor="t"/>
          <a:lstStyle/>
          <a:p>
            <a:pPr>
              <a:spcBef>
                <a:spcPts val="0"/>
              </a:spcBef>
            </a:pPr>
            <a:r>
              <a:rPr lang="en-US" sz="1800" dirty="0"/>
              <a:t>Overview of progress across societal enabler targets</a:t>
            </a:r>
            <a:endParaRPr lang="en-US" sz="3200" b="1" dirty="0">
              <a:latin typeface="Arial"/>
              <a:cs typeface="Arial"/>
            </a:endParaRPr>
          </a:p>
        </p:txBody>
      </p:sp>
      <p:pic>
        <p:nvPicPr>
          <p:cNvPr id="8" name="Picture 7">
            <a:extLst>
              <a:ext uri="{FF2B5EF4-FFF2-40B4-BE49-F238E27FC236}">
                <a16:creationId xmlns:a16="http://schemas.microsoft.com/office/drawing/2014/main" id="{F7FDC3EF-D9A2-E149-118B-056910DABD6B}"/>
              </a:ext>
            </a:extLst>
          </p:cNvPr>
          <p:cNvPicPr>
            <a:picLocks noChangeAspect="1"/>
          </p:cNvPicPr>
          <p:nvPr/>
        </p:nvPicPr>
        <p:blipFill>
          <a:blip r:embed="rId3"/>
          <a:stretch>
            <a:fillRect/>
          </a:stretch>
        </p:blipFill>
        <p:spPr>
          <a:xfrm>
            <a:off x="11322001" y="894804"/>
            <a:ext cx="500361" cy="473746"/>
          </a:xfrm>
          <a:prstGeom prst="rect">
            <a:avLst/>
          </a:prstGeom>
          <a:ln w="19050">
            <a:noFill/>
          </a:ln>
        </p:spPr>
      </p:pic>
      <p:pic>
        <p:nvPicPr>
          <p:cNvPr id="4" name="Picture 3">
            <a:extLst>
              <a:ext uri="{FF2B5EF4-FFF2-40B4-BE49-F238E27FC236}">
                <a16:creationId xmlns:a16="http://schemas.microsoft.com/office/drawing/2014/main" id="{63A85DD9-6816-AA9A-6453-A2391C4BE8F2}"/>
              </a:ext>
            </a:extLst>
          </p:cNvPr>
          <p:cNvPicPr>
            <a:picLocks noChangeAspect="1"/>
          </p:cNvPicPr>
          <p:nvPr/>
        </p:nvPicPr>
        <p:blipFill>
          <a:blip r:embed="rId4"/>
          <a:stretch>
            <a:fillRect/>
          </a:stretch>
        </p:blipFill>
        <p:spPr>
          <a:xfrm>
            <a:off x="1446127" y="894804"/>
            <a:ext cx="9299746" cy="5963196"/>
          </a:xfrm>
          <a:prstGeom prst="rect">
            <a:avLst/>
          </a:prstGeom>
        </p:spPr>
      </p:pic>
    </p:spTree>
    <p:extLst>
      <p:ext uri="{BB962C8B-B14F-4D97-AF65-F5344CB8AC3E}">
        <p14:creationId xmlns:p14="http://schemas.microsoft.com/office/powerpoint/2010/main" val="976634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egnaposto testo 1">
            <a:extLst>
              <a:ext uri="{FF2B5EF4-FFF2-40B4-BE49-F238E27FC236}">
                <a16:creationId xmlns:a16="http://schemas.microsoft.com/office/drawing/2014/main" id="{3075985C-F4EE-4B92-B4B5-6DE5016A9C28}"/>
              </a:ext>
            </a:extLst>
          </p:cNvPr>
          <p:cNvSpPr txBox="1">
            <a:spLocks/>
          </p:cNvSpPr>
          <p:nvPr/>
        </p:nvSpPr>
        <p:spPr>
          <a:xfrm>
            <a:off x="3006504" y="1247888"/>
            <a:ext cx="6178991" cy="540000"/>
          </a:xfrm>
          <a:prstGeom prst="rect">
            <a:avLst/>
          </a:prstGeom>
        </p:spPr>
        <p:txBody>
          <a:bodyPr lIns="91440" tIns="45720" rIns="91440" bIns="45720" anchor="t"/>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t>Overview of progress across societal enabler targets</a:t>
            </a:r>
            <a:endParaRPr lang="en-US">
              <a:latin typeface="Arial"/>
              <a:cs typeface="Arial"/>
            </a:endParaRPr>
          </a:p>
        </p:txBody>
      </p:sp>
      <p:pic>
        <p:nvPicPr>
          <p:cNvPr id="23" name="Picture 22">
            <a:extLst>
              <a:ext uri="{FF2B5EF4-FFF2-40B4-BE49-F238E27FC236}">
                <a16:creationId xmlns:a16="http://schemas.microsoft.com/office/drawing/2014/main" id="{934BD0CD-F01B-C1E5-90BA-2640ED808BA9}"/>
              </a:ext>
            </a:extLst>
          </p:cNvPr>
          <p:cNvPicPr>
            <a:picLocks noChangeAspect="1"/>
          </p:cNvPicPr>
          <p:nvPr/>
        </p:nvPicPr>
        <p:blipFill>
          <a:blip r:embed="rId2"/>
          <a:stretch>
            <a:fillRect/>
          </a:stretch>
        </p:blipFill>
        <p:spPr>
          <a:xfrm>
            <a:off x="11310788" y="878631"/>
            <a:ext cx="573074" cy="542591"/>
          </a:xfrm>
          <a:prstGeom prst="rect">
            <a:avLst/>
          </a:prstGeom>
          <a:ln w="19050">
            <a:noFill/>
          </a:ln>
        </p:spPr>
      </p:pic>
      <p:pic>
        <p:nvPicPr>
          <p:cNvPr id="3" name="Picture 2">
            <a:extLst>
              <a:ext uri="{FF2B5EF4-FFF2-40B4-BE49-F238E27FC236}">
                <a16:creationId xmlns:a16="http://schemas.microsoft.com/office/drawing/2014/main" id="{9080A4DF-1410-24E4-4A2F-5ED6D45DF1DB}"/>
              </a:ext>
            </a:extLst>
          </p:cNvPr>
          <p:cNvPicPr>
            <a:picLocks noChangeAspect="1"/>
          </p:cNvPicPr>
          <p:nvPr/>
        </p:nvPicPr>
        <p:blipFill>
          <a:blip r:embed="rId3"/>
          <a:stretch>
            <a:fillRect/>
          </a:stretch>
        </p:blipFill>
        <p:spPr>
          <a:xfrm>
            <a:off x="385591" y="2366815"/>
            <a:ext cx="11517293" cy="3707414"/>
          </a:xfrm>
          <a:prstGeom prst="rect">
            <a:avLst/>
          </a:prstGeom>
        </p:spPr>
      </p:pic>
    </p:spTree>
    <p:extLst>
      <p:ext uri="{BB962C8B-B14F-4D97-AF65-F5344CB8AC3E}">
        <p14:creationId xmlns:p14="http://schemas.microsoft.com/office/powerpoint/2010/main" val="269020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804A0C-C583-F3D9-5189-BE3C1F09EACA}"/>
              </a:ext>
            </a:extLst>
          </p:cNvPr>
          <p:cNvSpPr>
            <a:spLocks noGrp="1"/>
          </p:cNvSpPr>
          <p:nvPr>
            <p:ph type="body" sz="quarter" idx="12"/>
          </p:nvPr>
        </p:nvSpPr>
        <p:spPr>
          <a:xfrm>
            <a:off x="283775" y="5588000"/>
            <a:ext cx="2886075" cy="1184465"/>
          </a:xfrm>
        </p:spPr>
        <p:txBody>
          <a:bodyPr/>
          <a:lstStyle/>
          <a:p>
            <a:r>
              <a:rPr lang="en-US" sz="800" dirty="0">
                <a:solidFill>
                  <a:schemeClr val="tx1"/>
                </a:solidFill>
              </a:rPr>
              <a:t>Source: National Commitments and Policy Instrument, 2017–2024, supplemented by additional sources; 2024 (see references in regional factsheets and http://lawsandpolicies.unaids.org/). </a:t>
            </a:r>
          </a:p>
          <a:p>
            <a:r>
              <a:rPr lang="en-US" sz="800" dirty="0">
                <a:solidFill>
                  <a:schemeClr val="tx1"/>
                </a:solidFill>
              </a:rPr>
              <a:t>Note: this figure does not capture where key populations may be de facto criminalized through other laws, such as vagrancy or public morality laws, or the use of the above laws for different populations.</a:t>
            </a:r>
            <a:endParaRPr lang="en-CH" sz="800" dirty="0">
              <a:solidFill>
                <a:schemeClr val="tx1"/>
              </a:solidFill>
            </a:endParaRPr>
          </a:p>
        </p:txBody>
      </p:sp>
      <p:sp>
        <p:nvSpPr>
          <p:cNvPr id="4" name="Text Placeholder 3">
            <a:extLst>
              <a:ext uri="{FF2B5EF4-FFF2-40B4-BE49-F238E27FC236}">
                <a16:creationId xmlns:a16="http://schemas.microsoft.com/office/drawing/2014/main" id="{4D4D7DFF-4137-DB89-C699-D969241BCB1F}"/>
              </a:ext>
            </a:extLst>
          </p:cNvPr>
          <p:cNvSpPr>
            <a:spLocks noGrp="1"/>
          </p:cNvSpPr>
          <p:nvPr>
            <p:ph type="body" sz="quarter" idx="13"/>
          </p:nvPr>
        </p:nvSpPr>
        <p:spPr>
          <a:xfrm>
            <a:off x="1443037" y="1231460"/>
            <a:ext cx="9352800" cy="1150226"/>
          </a:xfrm>
        </p:spPr>
        <p:txBody>
          <a:bodyPr/>
          <a:lstStyle/>
          <a:p>
            <a:r>
              <a:rPr lang="en-US" sz="1800" dirty="0"/>
              <a:t>Number of countries with HIV-related discriminatory and punitive laws, global, 2024</a:t>
            </a:r>
            <a:endParaRPr lang="en-CH" sz="1800" dirty="0"/>
          </a:p>
        </p:txBody>
      </p:sp>
      <p:pic>
        <p:nvPicPr>
          <p:cNvPr id="8" name="Picture 7">
            <a:extLst>
              <a:ext uri="{FF2B5EF4-FFF2-40B4-BE49-F238E27FC236}">
                <a16:creationId xmlns:a16="http://schemas.microsoft.com/office/drawing/2014/main" id="{056C9F3B-F993-CE72-DC67-B9DA41217DBE}"/>
              </a:ext>
            </a:extLst>
          </p:cNvPr>
          <p:cNvPicPr>
            <a:picLocks noChangeAspect="1"/>
          </p:cNvPicPr>
          <p:nvPr/>
        </p:nvPicPr>
        <p:blipFill>
          <a:blip r:embed="rId2"/>
          <a:stretch>
            <a:fillRect/>
          </a:stretch>
        </p:blipFill>
        <p:spPr>
          <a:xfrm>
            <a:off x="3661946" y="2154617"/>
            <a:ext cx="8431481" cy="4088523"/>
          </a:xfrm>
          <a:prstGeom prst="rect">
            <a:avLst/>
          </a:prstGeom>
        </p:spPr>
      </p:pic>
    </p:spTree>
    <p:extLst>
      <p:ext uri="{BB962C8B-B14F-4D97-AF65-F5344CB8AC3E}">
        <p14:creationId xmlns:p14="http://schemas.microsoft.com/office/powerpoint/2010/main" val="70618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B106EA-1B31-D864-93BC-724BC46F69B9}"/>
              </a:ext>
            </a:extLst>
          </p:cNvPr>
          <p:cNvSpPr>
            <a:spLocks noGrp="1"/>
          </p:cNvSpPr>
          <p:nvPr>
            <p:ph type="body" sz="quarter" idx="12"/>
          </p:nvPr>
        </p:nvSpPr>
        <p:spPr>
          <a:xfrm>
            <a:off x="281370" y="5588000"/>
            <a:ext cx="2886075" cy="733425"/>
          </a:xfrm>
        </p:spPr>
        <p:txBody>
          <a:bodyPr/>
          <a:lstStyle/>
          <a:p>
            <a:pPr>
              <a:spcBef>
                <a:spcPts val="0"/>
              </a:spcBef>
            </a:pPr>
            <a:r>
              <a:rPr lang="en-US" sz="800" dirty="0">
                <a:solidFill>
                  <a:schemeClr val="tx1"/>
                </a:solidFill>
              </a:rPr>
              <a:t>Source: National Commitments and Policy Instrument, 2017–2024, supplemented by additional sources</a:t>
            </a:r>
          </a:p>
          <a:p>
            <a:pPr>
              <a:spcBef>
                <a:spcPts val="0"/>
              </a:spcBef>
            </a:pPr>
            <a:r>
              <a:rPr lang="en-US" sz="800" dirty="0">
                <a:solidFill>
                  <a:schemeClr val="tx1"/>
                </a:solidFill>
              </a:rPr>
              <a:t>(see references in regional factsheets and http://lawsandpolicies.unaids.org/).</a:t>
            </a:r>
            <a:endParaRPr lang="en-CH" sz="800" dirty="0">
              <a:solidFill>
                <a:schemeClr val="tx1"/>
              </a:solidFill>
            </a:endParaRPr>
          </a:p>
        </p:txBody>
      </p:sp>
      <p:sp>
        <p:nvSpPr>
          <p:cNvPr id="4" name="Text Placeholder 3">
            <a:extLst>
              <a:ext uri="{FF2B5EF4-FFF2-40B4-BE49-F238E27FC236}">
                <a16:creationId xmlns:a16="http://schemas.microsoft.com/office/drawing/2014/main" id="{26D9184A-3444-7930-D4D1-B9E15A276F9A}"/>
              </a:ext>
            </a:extLst>
          </p:cNvPr>
          <p:cNvSpPr>
            <a:spLocks noGrp="1"/>
          </p:cNvSpPr>
          <p:nvPr>
            <p:ph type="body" sz="quarter" idx="13"/>
          </p:nvPr>
        </p:nvSpPr>
        <p:spPr>
          <a:xfrm>
            <a:off x="1106487" y="1038225"/>
            <a:ext cx="9979025" cy="552450"/>
          </a:xfrm>
        </p:spPr>
        <p:txBody>
          <a:bodyPr/>
          <a:lstStyle/>
          <a:p>
            <a:r>
              <a:rPr lang="en-US" sz="1800"/>
              <a:t>Countries criminalizing HIV nondisclosure, exposure and transmission, global, July 2024</a:t>
            </a:r>
            <a:endParaRPr lang="en-CH" sz="1800"/>
          </a:p>
        </p:txBody>
      </p:sp>
      <p:pic>
        <p:nvPicPr>
          <p:cNvPr id="7" name="Picture 6">
            <a:extLst>
              <a:ext uri="{FF2B5EF4-FFF2-40B4-BE49-F238E27FC236}">
                <a16:creationId xmlns:a16="http://schemas.microsoft.com/office/drawing/2014/main" id="{2893151F-97CB-0FF9-15E2-C8D4BCD494BA}"/>
              </a:ext>
            </a:extLst>
          </p:cNvPr>
          <p:cNvPicPr>
            <a:picLocks noChangeAspect="1"/>
          </p:cNvPicPr>
          <p:nvPr/>
        </p:nvPicPr>
        <p:blipFill>
          <a:blip r:embed="rId2"/>
          <a:stretch>
            <a:fillRect/>
          </a:stretch>
        </p:blipFill>
        <p:spPr>
          <a:xfrm>
            <a:off x="2839200" y="2014717"/>
            <a:ext cx="9352800" cy="4417097"/>
          </a:xfrm>
          <a:prstGeom prst="rect">
            <a:avLst/>
          </a:prstGeom>
        </p:spPr>
      </p:pic>
    </p:spTree>
    <p:extLst>
      <p:ext uri="{BB962C8B-B14F-4D97-AF65-F5344CB8AC3E}">
        <p14:creationId xmlns:p14="http://schemas.microsoft.com/office/powerpoint/2010/main" val="3054909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2C0C8F-E017-E1DD-F592-50F4B9466BD0}"/>
              </a:ext>
            </a:extLst>
          </p:cNvPr>
          <p:cNvSpPr>
            <a:spLocks noGrp="1"/>
          </p:cNvSpPr>
          <p:nvPr>
            <p:ph type="body" sz="quarter" idx="12"/>
          </p:nvPr>
        </p:nvSpPr>
        <p:spPr/>
        <p:txBody>
          <a:bodyPr/>
          <a:lstStyle/>
          <a:p>
            <a:pPr>
              <a:spcBef>
                <a:spcPts val="0"/>
              </a:spcBef>
            </a:pPr>
            <a:r>
              <a:rPr lang="en-US" sz="800">
                <a:solidFill>
                  <a:schemeClr val="tx1"/>
                </a:solidFill>
              </a:rPr>
              <a:t>Source: National Commitments and Policy Instrument, 2017–2024, supplemented by additional sources</a:t>
            </a:r>
          </a:p>
          <a:p>
            <a:pPr>
              <a:spcBef>
                <a:spcPts val="0"/>
              </a:spcBef>
            </a:pPr>
            <a:r>
              <a:rPr lang="en-US" sz="800">
                <a:solidFill>
                  <a:schemeClr val="tx1"/>
                </a:solidFill>
              </a:rPr>
              <a:t>(see references in regional factsheets and http://lawsandpolicies.unaids.org/).</a:t>
            </a:r>
            <a:endParaRPr lang="en-CH" sz="800">
              <a:solidFill>
                <a:schemeClr val="tx1"/>
              </a:solidFill>
            </a:endParaRPr>
          </a:p>
          <a:p>
            <a:endParaRPr lang="en-CH"/>
          </a:p>
        </p:txBody>
      </p:sp>
      <p:sp>
        <p:nvSpPr>
          <p:cNvPr id="4" name="Text Placeholder 3">
            <a:extLst>
              <a:ext uri="{FF2B5EF4-FFF2-40B4-BE49-F238E27FC236}">
                <a16:creationId xmlns:a16="http://schemas.microsoft.com/office/drawing/2014/main" id="{5B669676-C44A-3763-5836-2E6C66F148C8}"/>
              </a:ext>
            </a:extLst>
          </p:cNvPr>
          <p:cNvSpPr>
            <a:spLocks noGrp="1"/>
          </p:cNvSpPr>
          <p:nvPr>
            <p:ph type="body" sz="quarter" idx="13"/>
          </p:nvPr>
        </p:nvSpPr>
        <p:spPr>
          <a:xfrm>
            <a:off x="1030287" y="1152525"/>
            <a:ext cx="10131425" cy="466725"/>
          </a:xfrm>
        </p:spPr>
        <p:txBody>
          <a:bodyPr/>
          <a:lstStyle/>
          <a:p>
            <a:r>
              <a:rPr lang="en-US" sz="1800"/>
              <a:t>Countries with laws that criminalize at least some aspect of sex work, global, July 2024</a:t>
            </a:r>
            <a:endParaRPr lang="en-CH" sz="1800"/>
          </a:p>
        </p:txBody>
      </p:sp>
      <p:pic>
        <p:nvPicPr>
          <p:cNvPr id="5" name="Picture 4">
            <a:extLst>
              <a:ext uri="{FF2B5EF4-FFF2-40B4-BE49-F238E27FC236}">
                <a16:creationId xmlns:a16="http://schemas.microsoft.com/office/drawing/2014/main" id="{F7CBE959-4211-BE6C-F1C5-67B2B313A4CA}"/>
              </a:ext>
            </a:extLst>
          </p:cNvPr>
          <p:cNvPicPr>
            <a:picLocks noChangeAspect="1"/>
          </p:cNvPicPr>
          <p:nvPr/>
        </p:nvPicPr>
        <p:blipFill>
          <a:blip r:embed="rId3"/>
          <a:srcRect l="1176"/>
          <a:stretch/>
        </p:blipFill>
        <p:spPr>
          <a:xfrm>
            <a:off x="3384330" y="2062348"/>
            <a:ext cx="8671737" cy="4331123"/>
          </a:xfrm>
          <a:prstGeom prst="rect">
            <a:avLst/>
          </a:prstGeom>
        </p:spPr>
      </p:pic>
    </p:spTree>
    <p:extLst>
      <p:ext uri="{BB962C8B-B14F-4D97-AF65-F5344CB8AC3E}">
        <p14:creationId xmlns:p14="http://schemas.microsoft.com/office/powerpoint/2010/main" val="857021968"/>
      </p:ext>
    </p:extLst>
  </p:cSld>
  <p:clrMapOvr>
    <a:masterClrMapping/>
  </p:clrMapOvr>
  <p:extLst>
    <p:ext uri="{6950BFC3-D8DA-4A85-94F7-54DA5524770B}">
      <p188:commentRel xmlns:p188="http://schemas.microsoft.com/office/powerpoint/2018/8/main" r:id="rId2"/>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05C30F-EEE8-714D-D621-90DE8B9ADDC2}"/>
              </a:ext>
            </a:extLst>
          </p:cNvPr>
          <p:cNvSpPr>
            <a:spLocks noGrp="1"/>
          </p:cNvSpPr>
          <p:nvPr>
            <p:ph type="body" sz="quarter" idx="13"/>
          </p:nvPr>
        </p:nvSpPr>
        <p:spPr>
          <a:xfrm>
            <a:off x="1419600" y="1114425"/>
            <a:ext cx="9352800" cy="523875"/>
          </a:xfrm>
        </p:spPr>
        <p:txBody>
          <a:bodyPr/>
          <a:lstStyle/>
          <a:p>
            <a:r>
              <a:rPr lang="en-US" sz="1800"/>
              <a:t>Countries with laws that criminalize same-sex sexual acts, global, July 2024</a:t>
            </a:r>
            <a:endParaRPr lang="en-CH" sz="1800"/>
          </a:p>
        </p:txBody>
      </p:sp>
      <p:pic>
        <p:nvPicPr>
          <p:cNvPr id="7" name="Picture 6">
            <a:extLst>
              <a:ext uri="{FF2B5EF4-FFF2-40B4-BE49-F238E27FC236}">
                <a16:creationId xmlns:a16="http://schemas.microsoft.com/office/drawing/2014/main" id="{1C958E58-EE19-4F33-B590-1A268AC4419E}"/>
              </a:ext>
            </a:extLst>
          </p:cNvPr>
          <p:cNvPicPr>
            <a:picLocks noChangeAspect="1"/>
          </p:cNvPicPr>
          <p:nvPr/>
        </p:nvPicPr>
        <p:blipFill>
          <a:blip r:embed="rId2"/>
          <a:srcRect l="2824" r="2166" b="2896"/>
          <a:stretch/>
        </p:blipFill>
        <p:spPr>
          <a:xfrm>
            <a:off x="3347763" y="2070662"/>
            <a:ext cx="8760153" cy="4250763"/>
          </a:xfrm>
          <a:prstGeom prst="rect">
            <a:avLst/>
          </a:prstGeom>
        </p:spPr>
      </p:pic>
      <p:sp>
        <p:nvSpPr>
          <p:cNvPr id="8" name="Text Placeholder 2">
            <a:extLst>
              <a:ext uri="{FF2B5EF4-FFF2-40B4-BE49-F238E27FC236}">
                <a16:creationId xmlns:a16="http://schemas.microsoft.com/office/drawing/2014/main" id="{80815C77-2C4E-6C44-FE3C-8211B00C16F1}"/>
              </a:ext>
            </a:extLst>
          </p:cNvPr>
          <p:cNvSpPr>
            <a:spLocks noGrp="1"/>
          </p:cNvSpPr>
          <p:nvPr>
            <p:ph type="body" sz="quarter" idx="12"/>
          </p:nvPr>
        </p:nvSpPr>
        <p:spPr>
          <a:xfrm>
            <a:off x="314545" y="5588000"/>
            <a:ext cx="2886075" cy="733425"/>
          </a:xfrm>
        </p:spPr>
        <p:txBody>
          <a:bodyPr/>
          <a:lstStyle/>
          <a:p>
            <a:pPr>
              <a:spcBef>
                <a:spcPts val="0"/>
              </a:spcBef>
            </a:pPr>
            <a:r>
              <a:rPr lang="en-US" sz="800" dirty="0">
                <a:solidFill>
                  <a:schemeClr val="tx1"/>
                </a:solidFill>
              </a:rPr>
              <a:t>Source: National Commitments and Policy Instrument, 2017–2024, supplemented by additional sources</a:t>
            </a:r>
          </a:p>
          <a:p>
            <a:pPr>
              <a:spcBef>
                <a:spcPts val="0"/>
              </a:spcBef>
            </a:pPr>
            <a:r>
              <a:rPr lang="en-US" sz="800" dirty="0">
                <a:solidFill>
                  <a:schemeClr val="tx1"/>
                </a:solidFill>
              </a:rPr>
              <a:t>(see references in regional factsheets and http://lawsandpolicies.unaids.org/).</a:t>
            </a:r>
            <a:endParaRPr lang="en-CH" sz="800" dirty="0">
              <a:solidFill>
                <a:schemeClr val="tx1"/>
              </a:solidFill>
            </a:endParaRPr>
          </a:p>
          <a:p>
            <a:endParaRPr lang="en-CH" dirty="0"/>
          </a:p>
        </p:txBody>
      </p:sp>
    </p:spTree>
    <p:extLst>
      <p:ext uri="{BB962C8B-B14F-4D97-AF65-F5344CB8AC3E}">
        <p14:creationId xmlns:p14="http://schemas.microsoft.com/office/powerpoint/2010/main" val="3231237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75D119-0C0F-7733-0406-3DA612B65776}"/>
              </a:ext>
            </a:extLst>
          </p:cNvPr>
          <p:cNvSpPr>
            <a:spLocks noGrp="1"/>
          </p:cNvSpPr>
          <p:nvPr>
            <p:ph type="body" sz="quarter" idx="13"/>
          </p:nvPr>
        </p:nvSpPr>
        <p:spPr>
          <a:xfrm>
            <a:off x="635000" y="1095375"/>
            <a:ext cx="10922000" cy="523875"/>
          </a:xfrm>
        </p:spPr>
        <p:txBody>
          <a:bodyPr/>
          <a:lstStyle/>
          <a:p>
            <a:r>
              <a:rPr lang="en-US" sz="1800"/>
              <a:t>Countries with laws that criminalize the possession of small amounts of drugs, global, July 2024</a:t>
            </a:r>
            <a:endParaRPr lang="en-CH" sz="1800"/>
          </a:p>
        </p:txBody>
      </p:sp>
      <p:pic>
        <p:nvPicPr>
          <p:cNvPr id="7" name="Picture 6">
            <a:extLst>
              <a:ext uri="{FF2B5EF4-FFF2-40B4-BE49-F238E27FC236}">
                <a16:creationId xmlns:a16="http://schemas.microsoft.com/office/drawing/2014/main" id="{3BE3517D-DCA0-62B0-3DC2-111F3F92B62A}"/>
              </a:ext>
            </a:extLst>
          </p:cNvPr>
          <p:cNvPicPr>
            <a:picLocks noChangeAspect="1"/>
          </p:cNvPicPr>
          <p:nvPr/>
        </p:nvPicPr>
        <p:blipFill>
          <a:blip r:embed="rId2"/>
          <a:srcRect l="2637" r="1877" b="2542"/>
          <a:stretch/>
        </p:blipFill>
        <p:spPr>
          <a:xfrm>
            <a:off x="3531474" y="2069974"/>
            <a:ext cx="8555420" cy="4304001"/>
          </a:xfrm>
          <a:prstGeom prst="rect">
            <a:avLst/>
          </a:prstGeom>
        </p:spPr>
      </p:pic>
      <p:sp>
        <p:nvSpPr>
          <p:cNvPr id="8" name="Text Placeholder 2">
            <a:extLst>
              <a:ext uri="{FF2B5EF4-FFF2-40B4-BE49-F238E27FC236}">
                <a16:creationId xmlns:a16="http://schemas.microsoft.com/office/drawing/2014/main" id="{C3768636-0217-EDE5-6032-320E37F12EE2}"/>
              </a:ext>
            </a:extLst>
          </p:cNvPr>
          <p:cNvSpPr>
            <a:spLocks noGrp="1"/>
          </p:cNvSpPr>
          <p:nvPr>
            <p:ph type="body" sz="quarter" idx="12"/>
          </p:nvPr>
        </p:nvSpPr>
        <p:spPr>
          <a:xfrm>
            <a:off x="325055" y="5588000"/>
            <a:ext cx="2886075" cy="733425"/>
          </a:xfrm>
        </p:spPr>
        <p:txBody>
          <a:bodyPr/>
          <a:lstStyle/>
          <a:p>
            <a:pPr>
              <a:spcBef>
                <a:spcPts val="0"/>
              </a:spcBef>
            </a:pPr>
            <a:r>
              <a:rPr lang="en-US" sz="800" dirty="0">
                <a:solidFill>
                  <a:schemeClr val="tx1"/>
                </a:solidFill>
              </a:rPr>
              <a:t>Source: National Commitments and Policy Instrument, 2017–2024, supplemented by additional sources</a:t>
            </a:r>
          </a:p>
          <a:p>
            <a:pPr>
              <a:spcBef>
                <a:spcPts val="0"/>
              </a:spcBef>
            </a:pPr>
            <a:r>
              <a:rPr lang="en-US" sz="800" dirty="0">
                <a:solidFill>
                  <a:schemeClr val="tx1"/>
                </a:solidFill>
              </a:rPr>
              <a:t>(see references in regional factsheets and http://lawsandpolicies.unaids.org/).</a:t>
            </a:r>
            <a:endParaRPr lang="en-CH" sz="800" dirty="0">
              <a:solidFill>
                <a:schemeClr val="tx1"/>
              </a:solidFill>
            </a:endParaRPr>
          </a:p>
          <a:p>
            <a:endParaRPr lang="en-CH" dirty="0"/>
          </a:p>
        </p:txBody>
      </p:sp>
    </p:spTree>
    <p:extLst>
      <p:ext uri="{BB962C8B-B14F-4D97-AF65-F5344CB8AC3E}">
        <p14:creationId xmlns:p14="http://schemas.microsoft.com/office/powerpoint/2010/main" val="1295276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F618D4-E868-EFD5-86CD-AEB6268D76D1}"/>
              </a:ext>
            </a:extLst>
          </p:cNvPr>
          <p:cNvSpPr>
            <a:spLocks noGrp="1"/>
          </p:cNvSpPr>
          <p:nvPr>
            <p:ph type="body" sz="quarter" idx="13"/>
          </p:nvPr>
        </p:nvSpPr>
        <p:spPr>
          <a:xfrm>
            <a:off x="346075" y="552450"/>
            <a:ext cx="8826500" cy="457200"/>
          </a:xfrm>
        </p:spPr>
        <p:txBody>
          <a:bodyPr/>
          <a:lstStyle/>
          <a:p>
            <a:r>
              <a:rPr lang="en-US" sz="1800"/>
              <a:t>Countries with laws that criminalize transgender people, global, July 2024</a:t>
            </a:r>
            <a:endParaRPr lang="en-CH" sz="1800"/>
          </a:p>
        </p:txBody>
      </p:sp>
      <p:sp>
        <p:nvSpPr>
          <p:cNvPr id="6" name="Text Placeholder 2">
            <a:extLst>
              <a:ext uri="{FF2B5EF4-FFF2-40B4-BE49-F238E27FC236}">
                <a16:creationId xmlns:a16="http://schemas.microsoft.com/office/drawing/2014/main" id="{0B1EAEC1-DAFE-EB09-730B-EBA4CE147C24}"/>
              </a:ext>
            </a:extLst>
          </p:cNvPr>
          <p:cNvSpPr>
            <a:spLocks noGrp="1"/>
          </p:cNvSpPr>
          <p:nvPr>
            <p:ph type="body" sz="quarter" idx="12"/>
          </p:nvPr>
        </p:nvSpPr>
        <p:spPr>
          <a:xfrm>
            <a:off x="314545" y="5588000"/>
            <a:ext cx="2886075" cy="733425"/>
          </a:xfrm>
        </p:spPr>
        <p:txBody>
          <a:bodyPr/>
          <a:lstStyle/>
          <a:p>
            <a:pPr>
              <a:spcBef>
                <a:spcPts val="0"/>
              </a:spcBef>
            </a:pPr>
            <a:r>
              <a:rPr lang="en-US" sz="800" dirty="0">
                <a:solidFill>
                  <a:schemeClr val="tx1"/>
                </a:solidFill>
              </a:rPr>
              <a:t>Source: National Commitments and Policy Instrument, 2017–2024, supplemented by additional sources</a:t>
            </a:r>
          </a:p>
          <a:p>
            <a:pPr>
              <a:spcBef>
                <a:spcPts val="0"/>
              </a:spcBef>
            </a:pPr>
            <a:r>
              <a:rPr lang="en-US" sz="800" dirty="0">
                <a:solidFill>
                  <a:schemeClr val="tx1"/>
                </a:solidFill>
              </a:rPr>
              <a:t>(see references in regional factsheets and http://lawsandpolicies.unaids.org/).</a:t>
            </a:r>
            <a:endParaRPr lang="en-CH" sz="800" dirty="0">
              <a:solidFill>
                <a:schemeClr val="tx1"/>
              </a:solidFill>
            </a:endParaRPr>
          </a:p>
          <a:p>
            <a:endParaRPr lang="en-CH" dirty="0"/>
          </a:p>
        </p:txBody>
      </p:sp>
      <p:pic>
        <p:nvPicPr>
          <p:cNvPr id="3" name="Picture 2">
            <a:extLst>
              <a:ext uri="{FF2B5EF4-FFF2-40B4-BE49-F238E27FC236}">
                <a16:creationId xmlns:a16="http://schemas.microsoft.com/office/drawing/2014/main" id="{AF1D669C-D041-4AF3-633E-2A8D46B9DCA2}"/>
              </a:ext>
            </a:extLst>
          </p:cNvPr>
          <p:cNvPicPr>
            <a:picLocks noChangeAspect="1"/>
          </p:cNvPicPr>
          <p:nvPr/>
        </p:nvPicPr>
        <p:blipFill>
          <a:blip r:embed="rId3"/>
          <a:srcRect l="1559"/>
          <a:stretch/>
        </p:blipFill>
        <p:spPr>
          <a:xfrm>
            <a:off x="3418689" y="2112581"/>
            <a:ext cx="8656025" cy="4256056"/>
          </a:xfrm>
          <a:prstGeom prst="rect">
            <a:avLst/>
          </a:prstGeom>
        </p:spPr>
      </p:pic>
    </p:spTree>
    <p:extLst>
      <p:ext uri="{BB962C8B-B14F-4D97-AF65-F5344CB8AC3E}">
        <p14:creationId xmlns:p14="http://schemas.microsoft.com/office/powerpoint/2010/main" val="3933445796"/>
      </p:ext>
    </p:extLst>
  </p:cSld>
  <p:clrMapOvr>
    <a:masterClrMapping/>
  </p:clrMapOvr>
  <p:extLst>
    <p:ext uri="{6950BFC3-D8DA-4A85-94F7-54DA5524770B}">
      <p188:commentRel xmlns:p188="http://schemas.microsoft.com/office/powerpoint/2018/8/main" r:id="rId2"/>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F1940B-3A47-4A01-E00A-F1804D6E4C19}"/>
              </a:ext>
            </a:extLst>
          </p:cNvPr>
          <p:cNvSpPr>
            <a:spLocks noGrp="1"/>
          </p:cNvSpPr>
          <p:nvPr>
            <p:ph type="body" sz="quarter" idx="12"/>
          </p:nvPr>
        </p:nvSpPr>
        <p:spPr>
          <a:xfrm>
            <a:off x="273267" y="5558036"/>
            <a:ext cx="2886075" cy="733425"/>
          </a:xfrm>
        </p:spPr>
        <p:txBody>
          <a:bodyPr/>
          <a:lstStyle/>
          <a:p>
            <a:r>
              <a:rPr lang="en-US" sz="800" dirty="0">
                <a:solidFill>
                  <a:schemeClr val="tx1"/>
                </a:solidFill>
              </a:rPr>
              <a:t>Source: Dawe J, Mazhar KA, Saher AK, </a:t>
            </a:r>
            <a:r>
              <a:rPr lang="en-US" sz="800" dirty="0" err="1">
                <a:solidFill>
                  <a:schemeClr val="tx1"/>
                </a:solidFill>
              </a:rPr>
              <a:t>Artenie</a:t>
            </a:r>
            <a:r>
              <a:rPr lang="en-US" sz="800" dirty="0">
                <a:solidFill>
                  <a:schemeClr val="tx1"/>
                </a:solidFill>
              </a:rPr>
              <a:t> A, Stone J, Hickman M, et al. Impact of societal enablers and barriers on HIV outcomes among female sex workers: a systematic review and </a:t>
            </a:r>
            <a:r>
              <a:rPr lang="en-US" sz="800" dirty="0" err="1">
                <a:solidFill>
                  <a:schemeClr val="tx1"/>
                </a:solidFill>
              </a:rPr>
              <a:t>metaanalysis</a:t>
            </a:r>
            <a:r>
              <a:rPr lang="en-US" sz="800" dirty="0">
                <a:solidFill>
                  <a:schemeClr val="tx1"/>
                </a:solidFill>
              </a:rPr>
              <a:t> (unpublished). Bristol: Population Health Science, University of Bristol; 2024.</a:t>
            </a:r>
          </a:p>
          <a:p>
            <a:r>
              <a:rPr lang="en-US" sz="800" dirty="0">
                <a:solidFill>
                  <a:schemeClr val="tx1"/>
                </a:solidFill>
              </a:rPr>
              <a:t>Note: n is the number of studies included in pooled and adjusted estimates.</a:t>
            </a:r>
            <a:endParaRPr lang="en-CH" sz="800" dirty="0">
              <a:solidFill>
                <a:schemeClr val="tx1"/>
              </a:solidFill>
            </a:endParaRPr>
          </a:p>
        </p:txBody>
      </p:sp>
      <p:sp>
        <p:nvSpPr>
          <p:cNvPr id="4" name="Text Placeholder 3">
            <a:extLst>
              <a:ext uri="{FF2B5EF4-FFF2-40B4-BE49-F238E27FC236}">
                <a16:creationId xmlns:a16="http://schemas.microsoft.com/office/drawing/2014/main" id="{FF40855C-B85C-0C5D-9DBE-325A349A439F}"/>
              </a:ext>
            </a:extLst>
          </p:cNvPr>
          <p:cNvSpPr>
            <a:spLocks noGrp="1"/>
          </p:cNvSpPr>
          <p:nvPr>
            <p:ph type="body" sz="quarter" idx="13"/>
          </p:nvPr>
        </p:nvSpPr>
        <p:spPr>
          <a:xfrm>
            <a:off x="373062" y="838001"/>
            <a:ext cx="11445875" cy="809625"/>
          </a:xfrm>
        </p:spPr>
        <p:txBody>
          <a:bodyPr/>
          <a:lstStyle/>
          <a:p>
            <a:r>
              <a:rPr lang="en-US" sz="1800"/>
              <a:t>Association between recent experience of sexual and/or physical violence and HIV infection among female sex workers, systematic review, 2010–2024</a:t>
            </a:r>
            <a:endParaRPr lang="en-CH" sz="1800"/>
          </a:p>
        </p:txBody>
      </p:sp>
      <p:pic>
        <p:nvPicPr>
          <p:cNvPr id="7" name="Picture 6">
            <a:extLst>
              <a:ext uri="{FF2B5EF4-FFF2-40B4-BE49-F238E27FC236}">
                <a16:creationId xmlns:a16="http://schemas.microsoft.com/office/drawing/2014/main" id="{A9B2F962-6A8C-56F7-C602-CC7EA829FDF5}"/>
              </a:ext>
            </a:extLst>
          </p:cNvPr>
          <p:cNvPicPr>
            <a:picLocks noChangeAspect="1"/>
          </p:cNvPicPr>
          <p:nvPr/>
        </p:nvPicPr>
        <p:blipFill>
          <a:blip r:embed="rId2"/>
          <a:srcRect r="1924"/>
          <a:stretch/>
        </p:blipFill>
        <p:spPr>
          <a:xfrm>
            <a:off x="3525265" y="2209832"/>
            <a:ext cx="8572142" cy="3714916"/>
          </a:xfrm>
          <a:prstGeom prst="rect">
            <a:avLst/>
          </a:prstGeom>
        </p:spPr>
      </p:pic>
    </p:spTree>
    <p:extLst>
      <p:ext uri="{BB962C8B-B14F-4D97-AF65-F5344CB8AC3E}">
        <p14:creationId xmlns:p14="http://schemas.microsoft.com/office/powerpoint/2010/main" val="272991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448423-1F1E-66BA-D7FD-E4549E9A2C54}"/>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Further analysis of UNAIDS epidemiological estimates, 2024.</a:t>
            </a:r>
            <a:endParaRPr lang="en-CH" sz="800" dirty="0">
              <a:solidFill>
                <a:schemeClr val="tx1"/>
              </a:solidFill>
            </a:endParaRPr>
          </a:p>
        </p:txBody>
      </p:sp>
      <p:sp>
        <p:nvSpPr>
          <p:cNvPr id="4" name="Text Placeholder 3">
            <a:extLst>
              <a:ext uri="{FF2B5EF4-FFF2-40B4-BE49-F238E27FC236}">
                <a16:creationId xmlns:a16="http://schemas.microsoft.com/office/drawing/2014/main" id="{186A792A-CD1C-9EB4-6BB2-052B7FFC232C}"/>
              </a:ext>
            </a:extLst>
          </p:cNvPr>
          <p:cNvSpPr>
            <a:spLocks noGrp="1"/>
          </p:cNvSpPr>
          <p:nvPr>
            <p:ph type="body" sz="quarter" idx="13"/>
          </p:nvPr>
        </p:nvSpPr>
        <p:spPr>
          <a:xfrm>
            <a:off x="329964" y="706359"/>
            <a:ext cx="11532072" cy="1150226"/>
          </a:xfrm>
        </p:spPr>
        <p:txBody>
          <a:bodyPr/>
          <a:lstStyle/>
          <a:p>
            <a:r>
              <a:rPr lang="en-US" sz="1800"/>
              <a:t>Percentage of people living with HIV who know their HIV status, of people who know their HIV status and are receiving antiretroviral therapy, and of people on HIV treatment who have suppressed viral load, global, 2023 </a:t>
            </a:r>
            <a:endParaRPr lang="en-CH" sz="1800"/>
          </a:p>
        </p:txBody>
      </p:sp>
      <p:pic>
        <p:nvPicPr>
          <p:cNvPr id="7" name="Picture 6">
            <a:extLst>
              <a:ext uri="{FF2B5EF4-FFF2-40B4-BE49-F238E27FC236}">
                <a16:creationId xmlns:a16="http://schemas.microsoft.com/office/drawing/2014/main" id="{040F78AB-3777-199C-9DB7-5F9502CCCB33}"/>
              </a:ext>
            </a:extLst>
          </p:cNvPr>
          <p:cNvPicPr>
            <a:picLocks noChangeAspect="1"/>
          </p:cNvPicPr>
          <p:nvPr/>
        </p:nvPicPr>
        <p:blipFill>
          <a:blip r:embed="rId2"/>
          <a:srcRect l="2311" t="722" r="4624" b="1656"/>
          <a:stretch/>
        </p:blipFill>
        <p:spPr>
          <a:xfrm>
            <a:off x="3401208" y="2070537"/>
            <a:ext cx="8460828" cy="4271908"/>
          </a:xfrm>
          <a:prstGeom prst="rect">
            <a:avLst/>
          </a:prstGeom>
        </p:spPr>
      </p:pic>
    </p:spTree>
    <p:extLst>
      <p:ext uri="{BB962C8B-B14F-4D97-AF65-F5344CB8AC3E}">
        <p14:creationId xmlns:p14="http://schemas.microsoft.com/office/powerpoint/2010/main" val="23405690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DB5FC-A30B-3286-F946-A5BD8B793C0C}"/>
              </a:ext>
            </a:extLst>
          </p:cNvPr>
          <p:cNvSpPr>
            <a:spLocks noGrp="1"/>
          </p:cNvSpPr>
          <p:nvPr>
            <p:ph type="body" sz="quarter" idx="12"/>
          </p:nvPr>
        </p:nvSpPr>
        <p:spPr>
          <a:xfrm>
            <a:off x="251339" y="5588000"/>
            <a:ext cx="3387211" cy="733425"/>
          </a:xfrm>
        </p:spPr>
        <p:txBody>
          <a:bodyPr/>
          <a:lstStyle/>
          <a:p>
            <a:r>
              <a:rPr lang="en-US" sz="800">
                <a:solidFill>
                  <a:schemeClr val="tx1"/>
                </a:solidFill>
              </a:rPr>
              <a:t>Source: Population-based surveys, 2019–2023.</a:t>
            </a:r>
          </a:p>
          <a:p>
            <a:r>
              <a:rPr lang="en-US" sz="800">
                <a:solidFill>
                  <a:schemeClr val="tx1"/>
                </a:solidFill>
              </a:rPr>
              <a:t>Note: * denotes women only. Accepting attitudes towards violence were defined as agreement with statements on whether a husband is justified in hitting or beating his wife in the following situations: goes out without telling him, neglects the children, argues with him, refuses to have sex with him, burns the food.</a:t>
            </a:r>
            <a:endParaRPr lang="en-CH" sz="800">
              <a:solidFill>
                <a:schemeClr val="tx1"/>
              </a:solidFill>
            </a:endParaRPr>
          </a:p>
        </p:txBody>
      </p:sp>
      <p:sp>
        <p:nvSpPr>
          <p:cNvPr id="4" name="Text Placeholder 3">
            <a:extLst>
              <a:ext uri="{FF2B5EF4-FFF2-40B4-BE49-F238E27FC236}">
                <a16:creationId xmlns:a16="http://schemas.microsoft.com/office/drawing/2014/main" id="{8CA3D298-2983-20AD-8C5F-185F31401D7E}"/>
              </a:ext>
            </a:extLst>
          </p:cNvPr>
          <p:cNvSpPr>
            <a:spLocks noGrp="1"/>
          </p:cNvSpPr>
          <p:nvPr>
            <p:ph type="body" sz="quarter" idx="13"/>
          </p:nvPr>
        </p:nvSpPr>
        <p:spPr>
          <a:xfrm>
            <a:off x="492125" y="762000"/>
            <a:ext cx="11207750" cy="828675"/>
          </a:xfrm>
        </p:spPr>
        <p:txBody>
          <a:bodyPr/>
          <a:lstStyle/>
          <a:p>
            <a:r>
              <a:rPr lang="en-US" sz="1800"/>
              <a:t>Percentage of women and men (aged 15–49 years) who report accepting attitudes towards violence against women, countries with available data, 2019–2023</a:t>
            </a:r>
            <a:endParaRPr lang="en-CH" sz="1800"/>
          </a:p>
        </p:txBody>
      </p:sp>
      <p:pic>
        <p:nvPicPr>
          <p:cNvPr id="7" name="Picture 6">
            <a:extLst>
              <a:ext uri="{FF2B5EF4-FFF2-40B4-BE49-F238E27FC236}">
                <a16:creationId xmlns:a16="http://schemas.microsoft.com/office/drawing/2014/main" id="{95C68E54-E908-14EC-2831-85A750FADDF7}"/>
              </a:ext>
            </a:extLst>
          </p:cNvPr>
          <p:cNvPicPr>
            <a:picLocks noChangeAspect="1"/>
          </p:cNvPicPr>
          <p:nvPr/>
        </p:nvPicPr>
        <p:blipFill>
          <a:blip r:embed="rId2"/>
          <a:stretch>
            <a:fillRect/>
          </a:stretch>
        </p:blipFill>
        <p:spPr>
          <a:xfrm>
            <a:off x="4508706" y="2021972"/>
            <a:ext cx="7683294" cy="4836028"/>
          </a:xfrm>
          <a:prstGeom prst="rect">
            <a:avLst/>
          </a:prstGeom>
        </p:spPr>
      </p:pic>
      <p:pic>
        <p:nvPicPr>
          <p:cNvPr id="9" name="Picture 8">
            <a:extLst>
              <a:ext uri="{FF2B5EF4-FFF2-40B4-BE49-F238E27FC236}">
                <a16:creationId xmlns:a16="http://schemas.microsoft.com/office/drawing/2014/main" id="{605824DF-AA62-4F33-CEDB-DCE7F9822934}"/>
              </a:ext>
            </a:extLst>
          </p:cNvPr>
          <p:cNvPicPr>
            <a:picLocks noChangeAspect="1"/>
          </p:cNvPicPr>
          <p:nvPr/>
        </p:nvPicPr>
        <p:blipFill>
          <a:blip r:embed="rId3"/>
          <a:stretch>
            <a:fillRect/>
          </a:stretch>
        </p:blipFill>
        <p:spPr>
          <a:xfrm>
            <a:off x="0" y="1983872"/>
            <a:ext cx="1349230" cy="1877501"/>
          </a:xfrm>
          <a:prstGeom prst="rect">
            <a:avLst/>
          </a:prstGeom>
        </p:spPr>
      </p:pic>
      <p:pic>
        <p:nvPicPr>
          <p:cNvPr id="11" name="Picture 10">
            <a:extLst>
              <a:ext uri="{FF2B5EF4-FFF2-40B4-BE49-F238E27FC236}">
                <a16:creationId xmlns:a16="http://schemas.microsoft.com/office/drawing/2014/main" id="{8F120450-987B-416D-6A55-316FE30CF2C0}"/>
              </a:ext>
            </a:extLst>
          </p:cNvPr>
          <p:cNvPicPr>
            <a:picLocks noChangeAspect="1"/>
          </p:cNvPicPr>
          <p:nvPr/>
        </p:nvPicPr>
        <p:blipFill>
          <a:blip r:embed="rId4"/>
          <a:stretch>
            <a:fillRect/>
          </a:stretch>
        </p:blipFill>
        <p:spPr>
          <a:xfrm>
            <a:off x="1349230" y="1983872"/>
            <a:ext cx="949625" cy="1877502"/>
          </a:xfrm>
          <a:prstGeom prst="rect">
            <a:avLst/>
          </a:prstGeom>
        </p:spPr>
      </p:pic>
      <p:pic>
        <p:nvPicPr>
          <p:cNvPr id="13" name="Picture 12">
            <a:extLst>
              <a:ext uri="{FF2B5EF4-FFF2-40B4-BE49-F238E27FC236}">
                <a16:creationId xmlns:a16="http://schemas.microsoft.com/office/drawing/2014/main" id="{6FA6D5A5-347B-E315-6AD0-7A537833506F}"/>
              </a:ext>
            </a:extLst>
          </p:cNvPr>
          <p:cNvPicPr>
            <a:picLocks noChangeAspect="1"/>
          </p:cNvPicPr>
          <p:nvPr/>
        </p:nvPicPr>
        <p:blipFill>
          <a:blip r:embed="rId5"/>
          <a:stretch>
            <a:fillRect/>
          </a:stretch>
        </p:blipFill>
        <p:spPr>
          <a:xfrm>
            <a:off x="2273154" y="2000642"/>
            <a:ext cx="1199413" cy="1788720"/>
          </a:xfrm>
          <a:prstGeom prst="rect">
            <a:avLst/>
          </a:prstGeom>
        </p:spPr>
      </p:pic>
      <p:pic>
        <p:nvPicPr>
          <p:cNvPr id="15" name="Picture 14">
            <a:extLst>
              <a:ext uri="{FF2B5EF4-FFF2-40B4-BE49-F238E27FC236}">
                <a16:creationId xmlns:a16="http://schemas.microsoft.com/office/drawing/2014/main" id="{14195B51-BB6B-33DF-6C3D-BF0822D47B63}"/>
              </a:ext>
            </a:extLst>
          </p:cNvPr>
          <p:cNvPicPr>
            <a:picLocks noChangeAspect="1"/>
          </p:cNvPicPr>
          <p:nvPr/>
        </p:nvPicPr>
        <p:blipFill>
          <a:blip r:embed="rId6"/>
          <a:stretch>
            <a:fillRect/>
          </a:stretch>
        </p:blipFill>
        <p:spPr>
          <a:xfrm>
            <a:off x="3396664" y="2000642"/>
            <a:ext cx="1359880" cy="1475470"/>
          </a:xfrm>
          <a:prstGeom prst="rect">
            <a:avLst/>
          </a:prstGeom>
        </p:spPr>
      </p:pic>
    </p:spTree>
    <p:extLst>
      <p:ext uri="{BB962C8B-B14F-4D97-AF65-F5344CB8AC3E}">
        <p14:creationId xmlns:p14="http://schemas.microsoft.com/office/powerpoint/2010/main" val="4122009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38378-EED5-B067-6601-B684481656B7}"/>
              </a:ext>
            </a:extLst>
          </p:cNvPr>
          <p:cNvSpPr>
            <a:spLocks noGrp="1"/>
          </p:cNvSpPr>
          <p:nvPr>
            <p:ph type="body" sz="quarter" idx="12"/>
          </p:nvPr>
        </p:nvSpPr>
        <p:spPr>
          <a:xfrm>
            <a:off x="346075" y="5588000"/>
            <a:ext cx="3435350" cy="733425"/>
          </a:xfrm>
        </p:spPr>
        <p:txBody>
          <a:bodyPr/>
          <a:lstStyle/>
          <a:p>
            <a:r>
              <a:rPr lang="en-US" sz="800">
                <a:solidFill>
                  <a:schemeClr val="tx1"/>
                </a:solidFill>
              </a:rPr>
              <a:t>Source: Population-based surveys, 2019–2023.</a:t>
            </a:r>
          </a:p>
          <a:p>
            <a:r>
              <a:rPr lang="en-US" sz="800">
                <a:solidFill>
                  <a:schemeClr val="tx1"/>
                </a:solidFill>
              </a:rPr>
              <a:t>Note: * denotes data for women only. Discriminatory attitudes towards people living with HIV are measured as disagreement with two statements on whether the respondent would buy fresh vegetables from a shopkeeper if they knew the person was living with HIV and whether children living with HIV should be allowed to attend school with children who are HIV-negative.</a:t>
            </a:r>
            <a:endParaRPr lang="en-CH" sz="800">
              <a:solidFill>
                <a:schemeClr val="tx1"/>
              </a:solidFill>
            </a:endParaRPr>
          </a:p>
        </p:txBody>
      </p:sp>
      <p:sp>
        <p:nvSpPr>
          <p:cNvPr id="4" name="Text Placeholder 3">
            <a:extLst>
              <a:ext uri="{FF2B5EF4-FFF2-40B4-BE49-F238E27FC236}">
                <a16:creationId xmlns:a16="http://schemas.microsoft.com/office/drawing/2014/main" id="{FA95D6E2-DCAE-B076-33D3-F817766DB508}"/>
              </a:ext>
            </a:extLst>
          </p:cNvPr>
          <p:cNvSpPr>
            <a:spLocks noGrp="1"/>
          </p:cNvSpPr>
          <p:nvPr>
            <p:ph type="body" sz="quarter" idx="13"/>
          </p:nvPr>
        </p:nvSpPr>
        <p:spPr>
          <a:xfrm>
            <a:off x="273050" y="698938"/>
            <a:ext cx="11645900" cy="809625"/>
          </a:xfrm>
        </p:spPr>
        <p:txBody>
          <a:bodyPr/>
          <a:lstStyle/>
          <a:p>
            <a:r>
              <a:rPr lang="en-US" sz="1800"/>
              <a:t>Percentage of women and men (aged 15–49 years) who report discriminatory attitudes towards people living with HIV, countries with available data, 2019–2023</a:t>
            </a:r>
            <a:endParaRPr lang="en-CH" sz="1800"/>
          </a:p>
        </p:txBody>
      </p:sp>
      <p:pic>
        <p:nvPicPr>
          <p:cNvPr id="7" name="Picture 6">
            <a:extLst>
              <a:ext uri="{FF2B5EF4-FFF2-40B4-BE49-F238E27FC236}">
                <a16:creationId xmlns:a16="http://schemas.microsoft.com/office/drawing/2014/main" id="{8AA6C8E8-DE42-E013-B0FF-71CEB50B9948}"/>
              </a:ext>
            </a:extLst>
          </p:cNvPr>
          <p:cNvPicPr>
            <a:picLocks noChangeAspect="1"/>
          </p:cNvPicPr>
          <p:nvPr/>
        </p:nvPicPr>
        <p:blipFill rotWithShape="1">
          <a:blip r:embed="rId2"/>
          <a:srcRect r="3249"/>
          <a:stretch/>
        </p:blipFill>
        <p:spPr>
          <a:xfrm>
            <a:off x="4497787" y="2009775"/>
            <a:ext cx="7659707" cy="4829175"/>
          </a:xfrm>
          <a:prstGeom prst="rect">
            <a:avLst/>
          </a:prstGeom>
        </p:spPr>
      </p:pic>
      <p:pic>
        <p:nvPicPr>
          <p:cNvPr id="9" name="Picture 8">
            <a:extLst>
              <a:ext uri="{FF2B5EF4-FFF2-40B4-BE49-F238E27FC236}">
                <a16:creationId xmlns:a16="http://schemas.microsoft.com/office/drawing/2014/main" id="{74D8B836-29FA-86E3-D6DC-B59436AD9CD8}"/>
              </a:ext>
            </a:extLst>
          </p:cNvPr>
          <p:cNvPicPr>
            <a:picLocks noChangeAspect="1"/>
          </p:cNvPicPr>
          <p:nvPr/>
        </p:nvPicPr>
        <p:blipFill>
          <a:blip r:embed="rId3"/>
          <a:stretch>
            <a:fillRect/>
          </a:stretch>
        </p:blipFill>
        <p:spPr>
          <a:xfrm>
            <a:off x="-692" y="2009775"/>
            <a:ext cx="1276753" cy="1657662"/>
          </a:xfrm>
          <a:prstGeom prst="rect">
            <a:avLst/>
          </a:prstGeom>
        </p:spPr>
      </p:pic>
      <p:pic>
        <p:nvPicPr>
          <p:cNvPr id="11" name="Picture 10">
            <a:extLst>
              <a:ext uri="{FF2B5EF4-FFF2-40B4-BE49-F238E27FC236}">
                <a16:creationId xmlns:a16="http://schemas.microsoft.com/office/drawing/2014/main" id="{D839CFE9-B055-3D99-9642-70D19AF4E15F}"/>
              </a:ext>
            </a:extLst>
          </p:cNvPr>
          <p:cNvPicPr>
            <a:picLocks noChangeAspect="1"/>
          </p:cNvPicPr>
          <p:nvPr/>
        </p:nvPicPr>
        <p:blipFill>
          <a:blip r:embed="rId4"/>
          <a:stretch>
            <a:fillRect/>
          </a:stretch>
        </p:blipFill>
        <p:spPr>
          <a:xfrm>
            <a:off x="1283995" y="1987676"/>
            <a:ext cx="896419" cy="1657662"/>
          </a:xfrm>
          <a:prstGeom prst="rect">
            <a:avLst/>
          </a:prstGeom>
        </p:spPr>
      </p:pic>
      <p:pic>
        <p:nvPicPr>
          <p:cNvPr id="13" name="Picture 12">
            <a:extLst>
              <a:ext uri="{FF2B5EF4-FFF2-40B4-BE49-F238E27FC236}">
                <a16:creationId xmlns:a16="http://schemas.microsoft.com/office/drawing/2014/main" id="{54A04839-DA19-A59F-99AB-ABC36CB7B168}"/>
              </a:ext>
            </a:extLst>
          </p:cNvPr>
          <p:cNvPicPr>
            <a:picLocks noChangeAspect="1"/>
          </p:cNvPicPr>
          <p:nvPr/>
        </p:nvPicPr>
        <p:blipFill>
          <a:blip r:embed="rId5"/>
          <a:stretch>
            <a:fillRect/>
          </a:stretch>
        </p:blipFill>
        <p:spPr>
          <a:xfrm>
            <a:off x="2192497" y="1987676"/>
            <a:ext cx="1204284" cy="1657662"/>
          </a:xfrm>
          <a:prstGeom prst="rect">
            <a:avLst/>
          </a:prstGeom>
        </p:spPr>
      </p:pic>
      <p:pic>
        <p:nvPicPr>
          <p:cNvPr id="15" name="Picture 14">
            <a:extLst>
              <a:ext uri="{FF2B5EF4-FFF2-40B4-BE49-F238E27FC236}">
                <a16:creationId xmlns:a16="http://schemas.microsoft.com/office/drawing/2014/main" id="{C7585856-7A41-01B3-B787-760963AFE795}"/>
              </a:ext>
            </a:extLst>
          </p:cNvPr>
          <p:cNvPicPr>
            <a:picLocks noChangeAspect="1"/>
          </p:cNvPicPr>
          <p:nvPr/>
        </p:nvPicPr>
        <p:blipFill>
          <a:blip r:embed="rId6"/>
          <a:stretch>
            <a:fillRect/>
          </a:stretch>
        </p:blipFill>
        <p:spPr>
          <a:xfrm>
            <a:off x="3395174" y="2000250"/>
            <a:ext cx="1388438" cy="1150226"/>
          </a:xfrm>
          <a:prstGeom prst="rect">
            <a:avLst/>
          </a:prstGeom>
        </p:spPr>
      </p:pic>
    </p:spTree>
    <p:extLst>
      <p:ext uri="{BB962C8B-B14F-4D97-AF65-F5344CB8AC3E}">
        <p14:creationId xmlns:p14="http://schemas.microsoft.com/office/powerpoint/2010/main" val="3005257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1111749" y="785869"/>
            <a:ext cx="9968502" cy="809511"/>
          </a:xfrm>
        </p:spPr>
        <p:txBody>
          <a:bodyPr lIns="91440" tIns="45720" rIns="91440" bIns="45720" anchor="t"/>
          <a:lstStyle/>
          <a:p>
            <a:pPr>
              <a:spcBef>
                <a:spcPts val="0"/>
              </a:spcBef>
            </a:pPr>
            <a:r>
              <a:rPr lang="en-US" sz="1800"/>
              <a:t>Percentage of women and men (aged 15–49 years) who report discriminatory attitudes towards people living with HIV, countries with available data, 2000–2023</a:t>
            </a:r>
            <a:endParaRPr lang="en-US" sz="1800" b="1">
              <a:latin typeface="Arial"/>
              <a:cs typeface="Arial"/>
            </a:endParaRPr>
          </a:p>
        </p:txBody>
      </p:sp>
      <p:sp>
        <p:nvSpPr>
          <p:cNvPr id="36" name="Segnaposto testo 17">
            <a:extLst>
              <a:ext uri="{FF2B5EF4-FFF2-40B4-BE49-F238E27FC236}">
                <a16:creationId xmlns:a16="http://schemas.microsoft.com/office/drawing/2014/main" id="{A1406388-46A2-10BF-4E7F-7D94BCCB879C}"/>
              </a:ext>
            </a:extLst>
          </p:cNvPr>
          <p:cNvSpPr>
            <a:spLocks noGrp="1"/>
          </p:cNvSpPr>
          <p:nvPr>
            <p:ph type="body" sz="quarter" idx="17"/>
          </p:nvPr>
        </p:nvSpPr>
        <p:spPr>
          <a:xfrm>
            <a:off x="11290935" y="859157"/>
            <a:ext cx="573042" cy="540000"/>
          </a:xfrm>
        </p:spPr>
        <p:txBody>
          <a:bodyPr/>
          <a:lstStyle/>
          <a:p>
            <a:r>
              <a:rPr lang="en-GB"/>
              <a:t>1/4</a:t>
            </a:r>
          </a:p>
        </p:txBody>
      </p:sp>
      <p:pic>
        <p:nvPicPr>
          <p:cNvPr id="5" name="Picture 4">
            <a:extLst>
              <a:ext uri="{FF2B5EF4-FFF2-40B4-BE49-F238E27FC236}">
                <a16:creationId xmlns:a16="http://schemas.microsoft.com/office/drawing/2014/main" id="{177001AC-75CE-21C6-49D8-CDC29075346C}"/>
              </a:ext>
            </a:extLst>
          </p:cNvPr>
          <p:cNvPicPr>
            <a:picLocks noChangeAspect="1"/>
          </p:cNvPicPr>
          <p:nvPr/>
        </p:nvPicPr>
        <p:blipFill>
          <a:blip r:embed="rId3"/>
          <a:srcRect r="12819"/>
          <a:stretch/>
        </p:blipFill>
        <p:spPr>
          <a:xfrm>
            <a:off x="2419674" y="2543504"/>
            <a:ext cx="7352651" cy="2521704"/>
          </a:xfrm>
          <a:prstGeom prst="rect">
            <a:avLst/>
          </a:prstGeom>
        </p:spPr>
      </p:pic>
      <p:sp>
        <p:nvSpPr>
          <p:cNvPr id="7" name="Text Placeholder 2">
            <a:extLst>
              <a:ext uri="{FF2B5EF4-FFF2-40B4-BE49-F238E27FC236}">
                <a16:creationId xmlns:a16="http://schemas.microsoft.com/office/drawing/2014/main" id="{9018EEE3-2862-6F90-6452-5D5FB9CED278}"/>
              </a:ext>
            </a:extLst>
          </p:cNvPr>
          <p:cNvSpPr txBox="1">
            <a:spLocks/>
          </p:cNvSpPr>
          <p:nvPr/>
        </p:nvSpPr>
        <p:spPr>
          <a:xfrm>
            <a:off x="346074" y="5588000"/>
            <a:ext cx="4416425" cy="733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Population-based surveys, 2000–2023.</a:t>
            </a:r>
          </a:p>
          <a:p>
            <a:pPr marL="0" indent="0">
              <a:buNone/>
            </a:pPr>
            <a:r>
              <a:rPr lang="en-US" sz="800"/>
              <a:t>Note: discriminatory attitudes towards people living with HIV are measured as disagreement with two statements on whether the respondent would buy fresh vegetables from a shopkeeper if they knew the person was living with HIV and whether children living with HIV should be allowed to attend school with children who are HIV-negative. The second question was introduced in survey questionnaires more recently, and therefore data for some countries reflect responses only to the first question. Data are for women respondents only for some countries or years.</a:t>
            </a:r>
            <a:endParaRPr lang="en-CH" sz="800"/>
          </a:p>
        </p:txBody>
      </p:sp>
    </p:spTree>
    <p:extLst>
      <p:ext uri="{BB962C8B-B14F-4D97-AF65-F5344CB8AC3E}">
        <p14:creationId xmlns:p14="http://schemas.microsoft.com/office/powerpoint/2010/main" val="3254666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egnaposto testo 17">
            <a:extLst>
              <a:ext uri="{FF2B5EF4-FFF2-40B4-BE49-F238E27FC236}">
                <a16:creationId xmlns:a16="http://schemas.microsoft.com/office/drawing/2014/main" id="{6EBC7BD3-26AC-F21F-34DC-0EAA3DCC7440}"/>
              </a:ext>
            </a:extLst>
          </p:cNvPr>
          <p:cNvSpPr>
            <a:spLocks noGrp="1"/>
          </p:cNvSpPr>
          <p:nvPr>
            <p:ph type="body" sz="quarter" idx="17"/>
          </p:nvPr>
        </p:nvSpPr>
        <p:spPr>
          <a:xfrm>
            <a:off x="11290935" y="859157"/>
            <a:ext cx="573042" cy="540000"/>
          </a:xfrm>
        </p:spPr>
        <p:txBody>
          <a:bodyPr/>
          <a:lstStyle/>
          <a:p>
            <a:r>
              <a:rPr lang="en-GB"/>
              <a:t>2/4</a:t>
            </a:r>
          </a:p>
        </p:txBody>
      </p:sp>
      <p:sp>
        <p:nvSpPr>
          <p:cNvPr id="6" name="Segnaposto testo 1">
            <a:extLst>
              <a:ext uri="{FF2B5EF4-FFF2-40B4-BE49-F238E27FC236}">
                <a16:creationId xmlns:a16="http://schemas.microsoft.com/office/drawing/2014/main" id="{A6F7494F-0AAF-66B7-2509-E7DEB1EFCF25}"/>
              </a:ext>
            </a:extLst>
          </p:cNvPr>
          <p:cNvSpPr txBox="1">
            <a:spLocks/>
          </p:cNvSpPr>
          <p:nvPr/>
        </p:nvSpPr>
        <p:spPr>
          <a:xfrm>
            <a:off x="1111749" y="785869"/>
            <a:ext cx="9968502" cy="809511"/>
          </a:xfrm>
          <a:prstGeom prst="rect">
            <a:avLst/>
          </a:prstGeom>
        </p:spPr>
        <p:txBody>
          <a:bodyPr lIns="91440" tIns="45720" rIns="91440" bIns="45720" anchor="t"/>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t>Percentage of women and men (aged 15–49 years) who report discriminatory attitudes towards people living with HIV, countries with available data, 2000–2023</a:t>
            </a:r>
            <a:endParaRPr lang="en-US" sz="1800">
              <a:latin typeface="Arial"/>
              <a:cs typeface="Arial"/>
            </a:endParaRPr>
          </a:p>
        </p:txBody>
      </p:sp>
      <p:pic>
        <p:nvPicPr>
          <p:cNvPr id="8" name="Picture 7">
            <a:extLst>
              <a:ext uri="{FF2B5EF4-FFF2-40B4-BE49-F238E27FC236}">
                <a16:creationId xmlns:a16="http://schemas.microsoft.com/office/drawing/2014/main" id="{023CF551-14C2-D4C3-79B8-3F89579B3568}"/>
              </a:ext>
            </a:extLst>
          </p:cNvPr>
          <p:cNvPicPr>
            <a:picLocks noChangeAspect="1"/>
          </p:cNvPicPr>
          <p:nvPr/>
        </p:nvPicPr>
        <p:blipFill>
          <a:blip r:embed="rId2"/>
          <a:stretch>
            <a:fillRect/>
          </a:stretch>
        </p:blipFill>
        <p:spPr>
          <a:xfrm>
            <a:off x="5029614" y="2031145"/>
            <a:ext cx="6347817" cy="4826855"/>
          </a:xfrm>
          <a:prstGeom prst="rect">
            <a:avLst/>
          </a:prstGeom>
        </p:spPr>
      </p:pic>
      <p:sp>
        <p:nvSpPr>
          <p:cNvPr id="9" name="Text Placeholder 2">
            <a:extLst>
              <a:ext uri="{FF2B5EF4-FFF2-40B4-BE49-F238E27FC236}">
                <a16:creationId xmlns:a16="http://schemas.microsoft.com/office/drawing/2014/main" id="{E570A113-4A3A-81D2-7CBB-8B83ECF356D9}"/>
              </a:ext>
            </a:extLst>
          </p:cNvPr>
          <p:cNvSpPr txBox="1">
            <a:spLocks/>
          </p:cNvSpPr>
          <p:nvPr/>
        </p:nvSpPr>
        <p:spPr>
          <a:xfrm>
            <a:off x="304034" y="5588000"/>
            <a:ext cx="4416425" cy="733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Source: Population-based surveys, 2000–2023.</a:t>
            </a:r>
          </a:p>
          <a:p>
            <a:pPr marL="0" indent="0">
              <a:buNone/>
            </a:pPr>
            <a:r>
              <a:rPr lang="en-US" sz="800" dirty="0"/>
              <a:t>Note: discriminatory attitudes towards people living with HIV are measured as disagreement with two statements on whether the respondent would buy fresh vegetables from a shopkeeper if they knew the person was living with HIV and whether children living with HIV should be allowed to attend school with children who are HIV-negative. The second question was introduced in survey questionnaires more recently, and therefore data for some countries reflect responses only to the first question. Data are for women respondents only for some countries or years.</a:t>
            </a:r>
            <a:endParaRPr lang="en-CH" sz="800" dirty="0"/>
          </a:p>
        </p:txBody>
      </p:sp>
    </p:spTree>
    <p:extLst>
      <p:ext uri="{BB962C8B-B14F-4D97-AF65-F5344CB8AC3E}">
        <p14:creationId xmlns:p14="http://schemas.microsoft.com/office/powerpoint/2010/main" val="3552703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testo 17">
            <a:extLst>
              <a:ext uri="{FF2B5EF4-FFF2-40B4-BE49-F238E27FC236}">
                <a16:creationId xmlns:a16="http://schemas.microsoft.com/office/drawing/2014/main" id="{2FF80248-4869-FEF5-43FF-5A78FEB3B6D6}"/>
              </a:ext>
            </a:extLst>
          </p:cNvPr>
          <p:cNvSpPr>
            <a:spLocks noGrp="1"/>
          </p:cNvSpPr>
          <p:nvPr>
            <p:ph type="body" sz="quarter" idx="17"/>
          </p:nvPr>
        </p:nvSpPr>
        <p:spPr>
          <a:xfrm>
            <a:off x="11290935" y="859157"/>
            <a:ext cx="573042" cy="540000"/>
          </a:xfrm>
        </p:spPr>
        <p:txBody>
          <a:bodyPr/>
          <a:lstStyle/>
          <a:p>
            <a:r>
              <a:rPr lang="en-GB"/>
              <a:t>3/4</a:t>
            </a:r>
          </a:p>
        </p:txBody>
      </p:sp>
      <p:sp>
        <p:nvSpPr>
          <p:cNvPr id="5" name="Segnaposto testo 1">
            <a:extLst>
              <a:ext uri="{FF2B5EF4-FFF2-40B4-BE49-F238E27FC236}">
                <a16:creationId xmlns:a16="http://schemas.microsoft.com/office/drawing/2014/main" id="{5E675168-2275-4542-A2CE-68472955A7FE}"/>
              </a:ext>
            </a:extLst>
          </p:cNvPr>
          <p:cNvSpPr txBox="1">
            <a:spLocks/>
          </p:cNvSpPr>
          <p:nvPr/>
        </p:nvSpPr>
        <p:spPr>
          <a:xfrm>
            <a:off x="1111749" y="785869"/>
            <a:ext cx="9968502" cy="809511"/>
          </a:xfrm>
          <a:prstGeom prst="rect">
            <a:avLst/>
          </a:prstGeom>
        </p:spPr>
        <p:txBody>
          <a:bodyPr lIns="91440" tIns="45720" rIns="91440" bIns="45720" anchor="t"/>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t>Percentage of women and men (aged 15–49 years) who report discriminatory attitudes towards people living with HIV, countries with available data, 2000–2023</a:t>
            </a:r>
            <a:endParaRPr lang="en-US" sz="1800">
              <a:latin typeface="Arial"/>
              <a:cs typeface="Arial"/>
            </a:endParaRPr>
          </a:p>
        </p:txBody>
      </p:sp>
      <p:pic>
        <p:nvPicPr>
          <p:cNvPr id="7" name="Picture 6">
            <a:extLst>
              <a:ext uri="{FF2B5EF4-FFF2-40B4-BE49-F238E27FC236}">
                <a16:creationId xmlns:a16="http://schemas.microsoft.com/office/drawing/2014/main" id="{26B4E26F-5FC9-88FC-A199-3FD7E5FB7458}"/>
              </a:ext>
            </a:extLst>
          </p:cNvPr>
          <p:cNvPicPr>
            <a:picLocks noChangeAspect="1"/>
          </p:cNvPicPr>
          <p:nvPr/>
        </p:nvPicPr>
        <p:blipFill>
          <a:blip r:embed="rId2"/>
          <a:stretch>
            <a:fillRect/>
          </a:stretch>
        </p:blipFill>
        <p:spPr>
          <a:xfrm>
            <a:off x="3874417" y="2036472"/>
            <a:ext cx="8328093" cy="4821528"/>
          </a:xfrm>
          <a:prstGeom prst="rect">
            <a:avLst/>
          </a:prstGeom>
        </p:spPr>
      </p:pic>
      <p:sp>
        <p:nvSpPr>
          <p:cNvPr id="8" name="Text Placeholder 2">
            <a:extLst>
              <a:ext uri="{FF2B5EF4-FFF2-40B4-BE49-F238E27FC236}">
                <a16:creationId xmlns:a16="http://schemas.microsoft.com/office/drawing/2014/main" id="{5749570B-65BA-B458-06EB-7BC73CFE74C0}"/>
              </a:ext>
            </a:extLst>
          </p:cNvPr>
          <p:cNvSpPr txBox="1">
            <a:spLocks/>
          </p:cNvSpPr>
          <p:nvPr/>
        </p:nvSpPr>
        <p:spPr>
          <a:xfrm>
            <a:off x="161856" y="5588000"/>
            <a:ext cx="3702051" cy="733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Source: Population-based surveys, 2000–2023.</a:t>
            </a:r>
          </a:p>
          <a:p>
            <a:pPr marL="0" indent="0">
              <a:buNone/>
            </a:pPr>
            <a:r>
              <a:rPr lang="en-US" sz="800" dirty="0"/>
              <a:t>Note: discriminatory attitudes towards people living with HIV are measured as disagreement with two statements on whether the respondent would buy fresh vegetables from a shopkeeper if they knew the person was living with HIV and whether children living with HIV should be allowed to attend school with children who are HIV-negative. The second question was introduced in survey questionnaires more recently, and therefore data for some countries reflect responses only to the first question. Data are for women respondents only for some countries or years.</a:t>
            </a:r>
            <a:endParaRPr lang="en-CH" sz="800" dirty="0"/>
          </a:p>
        </p:txBody>
      </p:sp>
    </p:spTree>
    <p:extLst>
      <p:ext uri="{BB962C8B-B14F-4D97-AF65-F5344CB8AC3E}">
        <p14:creationId xmlns:p14="http://schemas.microsoft.com/office/powerpoint/2010/main" val="3728690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testo 17">
            <a:extLst>
              <a:ext uri="{FF2B5EF4-FFF2-40B4-BE49-F238E27FC236}">
                <a16:creationId xmlns:a16="http://schemas.microsoft.com/office/drawing/2014/main" id="{2FF80248-4869-FEF5-43FF-5A78FEB3B6D6}"/>
              </a:ext>
            </a:extLst>
          </p:cNvPr>
          <p:cNvSpPr>
            <a:spLocks noGrp="1"/>
          </p:cNvSpPr>
          <p:nvPr>
            <p:ph type="body" sz="quarter" idx="17"/>
          </p:nvPr>
        </p:nvSpPr>
        <p:spPr>
          <a:xfrm>
            <a:off x="11290935" y="859157"/>
            <a:ext cx="573042" cy="540000"/>
          </a:xfrm>
        </p:spPr>
        <p:txBody>
          <a:bodyPr/>
          <a:lstStyle/>
          <a:p>
            <a:r>
              <a:rPr lang="en-GB"/>
              <a:t>4/4</a:t>
            </a:r>
          </a:p>
        </p:txBody>
      </p:sp>
      <p:pic>
        <p:nvPicPr>
          <p:cNvPr id="4" name="Picture 3">
            <a:extLst>
              <a:ext uri="{FF2B5EF4-FFF2-40B4-BE49-F238E27FC236}">
                <a16:creationId xmlns:a16="http://schemas.microsoft.com/office/drawing/2014/main" id="{4CDCFE1D-9152-8253-9BB8-C01034C29731}"/>
              </a:ext>
            </a:extLst>
          </p:cNvPr>
          <p:cNvPicPr>
            <a:picLocks noChangeAspect="1"/>
          </p:cNvPicPr>
          <p:nvPr/>
        </p:nvPicPr>
        <p:blipFill>
          <a:blip r:embed="rId2"/>
          <a:stretch>
            <a:fillRect/>
          </a:stretch>
        </p:blipFill>
        <p:spPr>
          <a:xfrm>
            <a:off x="3938750" y="2018276"/>
            <a:ext cx="8214360" cy="4839723"/>
          </a:xfrm>
          <a:prstGeom prst="rect">
            <a:avLst/>
          </a:prstGeom>
        </p:spPr>
      </p:pic>
      <p:sp>
        <p:nvSpPr>
          <p:cNvPr id="5" name="Text Placeholder 2">
            <a:extLst>
              <a:ext uri="{FF2B5EF4-FFF2-40B4-BE49-F238E27FC236}">
                <a16:creationId xmlns:a16="http://schemas.microsoft.com/office/drawing/2014/main" id="{61AF05F5-4100-32A8-0870-9F14108FF68F}"/>
              </a:ext>
            </a:extLst>
          </p:cNvPr>
          <p:cNvSpPr txBox="1">
            <a:spLocks/>
          </p:cNvSpPr>
          <p:nvPr/>
        </p:nvSpPr>
        <p:spPr>
          <a:xfrm>
            <a:off x="161856" y="5588000"/>
            <a:ext cx="3702051" cy="733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Population-based surveys, 2000–2023.</a:t>
            </a:r>
          </a:p>
          <a:p>
            <a:pPr marL="0" indent="0">
              <a:buNone/>
            </a:pPr>
            <a:r>
              <a:rPr lang="en-US" sz="800"/>
              <a:t>Note: discriminatory attitudes towards people living with HIV are measured as disagreement with two statements on whether the respondent would buy fresh vegetables from a shopkeeper if they knew the person was living with HIV and whether children living with HIV should be allowed to attend school with children who are HIV-negative. The second question was introduced in survey questionnaires more recently, and therefore data for some countries reflect responses only to the first question. Data are for women respondents only for some countries or years.</a:t>
            </a:r>
            <a:endParaRPr lang="en-CH" sz="800"/>
          </a:p>
        </p:txBody>
      </p:sp>
      <p:sp>
        <p:nvSpPr>
          <p:cNvPr id="8" name="Segnaposto testo 1">
            <a:extLst>
              <a:ext uri="{FF2B5EF4-FFF2-40B4-BE49-F238E27FC236}">
                <a16:creationId xmlns:a16="http://schemas.microsoft.com/office/drawing/2014/main" id="{EEAB5240-E7F3-A3FB-A625-8B692E93988A}"/>
              </a:ext>
            </a:extLst>
          </p:cNvPr>
          <p:cNvSpPr txBox="1">
            <a:spLocks/>
          </p:cNvSpPr>
          <p:nvPr/>
        </p:nvSpPr>
        <p:spPr>
          <a:xfrm>
            <a:off x="1111749" y="785869"/>
            <a:ext cx="9968502" cy="809511"/>
          </a:xfrm>
          <a:prstGeom prst="rect">
            <a:avLst/>
          </a:prstGeom>
        </p:spPr>
        <p:txBody>
          <a:bodyPr lIns="91440" tIns="45720" rIns="91440" bIns="45720" anchor="t"/>
          <a:lstStyle>
            <a:lvl1pPr marL="0" indent="0" algn="l" defTabSz="914400" rtl="0" eaLnBrk="1" latinLnBrk="0" hangingPunct="1">
              <a:lnSpc>
                <a:spcPts val="3080"/>
              </a:lnSpc>
              <a:spcBef>
                <a:spcPts val="1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3080"/>
              </a:lnSpc>
              <a:spcBef>
                <a:spcPts val="500"/>
              </a:spcBef>
              <a:buFontTx/>
              <a:buNone/>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a:t>Percentage of women and men (aged 15–49 years) who report discriminatory attitudes towards people living with HIV, countries with available data, 2000–2023</a:t>
            </a:r>
            <a:endParaRPr lang="en-US" sz="1800">
              <a:latin typeface="Arial"/>
              <a:cs typeface="Arial"/>
            </a:endParaRPr>
          </a:p>
        </p:txBody>
      </p:sp>
    </p:spTree>
    <p:extLst>
      <p:ext uri="{BB962C8B-B14F-4D97-AF65-F5344CB8AC3E}">
        <p14:creationId xmlns:p14="http://schemas.microsoft.com/office/powerpoint/2010/main" val="3997184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9DA52C6-F653-436E-33ED-AA61D5194DB7}"/>
              </a:ext>
            </a:extLst>
          </p:cNvPr>
          <p:cNvSpPr>
            <a:spLocks noGrp="1"/>
          </p:cNvSpPr>
          <p:nvPr>
            <p:ph type="body" sz="quarter" idx="13"/>
          </p:nvPr>
        </p:nvSpPr>
        <p:spPr>
          <a:xfrm>
            <a:off x="0" y="0"/>
            <a:ext cx="10106025" cy="809511"/>
          </a:xfrm>
        </p:spPr>
        <p:txBody>
          <a:bodyPr lIns="91440" tIns="45720" rIns="91440" bIns="45720" anchor="t"/>
          <a:lstStyle/>
          <a:p>
            <a:pPr>
              <a:spcBef>
                <a:spcPts val="0"/>
              </a:spcBef>
            </a:pPr>
            <a:r>
              <a:rPr lang="en-US" sz="1800" b="1">
                <a:latin typeface="Arial"/>
                <a:cs typeface="Arial"/>
              </a:rPr>
              <a:t>Experiences of sexual and/or physical violence, stigma and discrimination, and avoidance of health care among people from key populations, reporting countries, 2019–2023</a:t>
            </a:r>
          </a:p>
        </p:txBody>
      </p:sp>
      <p:sp>
        <p:nvSpPr>
          <p:cNvPr id="36" name="Segnaposto testo 17">
            <a:extLst>
              <a:ext uri="{FF2B5EF4-FFF2-40B4-BE49-F238E27FC236}">
                <a16:creationId xmlns:a16="http://schemas.microsoft.com/office/drawing/2014/main" id="{A1406388-46A2-10BF-4E7F-7D94BCCB879C}"/>
              </a:ext>
            </a:extLst>
          </p:cNvPr>
          <p:cNvSpPr>
            <a:spLocks noGrp="1"/>
          </p:cNvSpPr>
          <p:nvPr>
            <p:ph type="body" sz="quarter" idx="17"/>
          </p:nvPr>
        </p:nvSpPr>
        <p:spPr>
          <a:xfrm>
            <a:off x="11290935" y="859157"/>
            <a:ext cx="573042" cy="540000"/>
          </a:xfrm>
        </p:spPr>
        <p:txBody>
          <a:bodyPr/>
          <a:lstStyle/>
          <a:p>
            <a:r>
              <a:rPr lang="en-GB"/>
              <a:t>1/4</a:t>
            </a:r>
          </a:p>
        </p:txBody>
      </p:sp>
      <p:sp>
        <p:nvSpPr>
          <p:cNvPr id="7" name="Text Placeholder 2">
            <a:extLst>
              <a:ext uri="{FF2B5EF4-FFF2-40B4-BE49-F238E27FC236}">
                <a16:creationId xmlns:a16="http://schemas.microsoft.com/office/drawing/2014/main" id="{9018EEE3-2862-6F90-6452-5D5FB9CED278}"/>
              </a:ext>
            </a:extLst>
          </p:cNvPr>
          <p:cNvSpPr txBox="1">
            <a:spLocks/>
          </p:cNvSpPr>
          <p:nvPr/>
        </p:nvSpPr>
        <p:spPr>
          <a:xfrm>
            <a:off x="8578351" y="6318000"/>
            <a:ext cx="3613649"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Source: Global AIDS Monitoring, 2020–2024 (https://aidsinfo.unaids.org/).</a:t>
            </a:r>
          </a:p>
          <a:p>
            <a:pPr marL="0" indent="0">
              <a:buNone/>
            </a:pPr>
            <a:r>
              <a:rPr lang="en-US" sz="800" baseline="30000" dirty="0"/>
              <a:t>a</a:t>
            </a:r>
            <a:r>
              <a:rPr lang="en-US" sz="800" dirty="0"/>
              <a:t> In the past six months. </a:t>
            </a:r>
            <a:r>
              <a:rPr lang="en-US" sz="800" baseline="30000" dirty="0"/>
              <a:t>b</a:t>
            </a:r>
            <a:r>
              <a:rPr lang="en-US" sz="800" dirty="0"/>
              <a:t> In the past 12 months. </a:t>
            </a:r>
            <a:r>
              <a:rPr lang="en-US" sz="800" baseline="30000" dirty="0"/>
              <a:t>c</a:t>
            </a:r>
            <a:r>
              <a:rPr lang="en-US" sz="800" dirty="0"/>
              <a:t> Ever.</a:t>
            </a:r>
            <a:endParaRPr lang="en-CH" sz="800" dirty="0"/>
          </a:p>
        </p:txBody>
      </p:sp>
      <p:grpSp>
        <p:nvGrpSpPr>
          <p:cNvPr id="3" name="Group 2">
            <a:extLst>
              <a:ext uri="{FF2B5EF4-FFF2-40B4-BE49-F238E27FC236}">
                <a16:creationId xmlns:a16="http://schemas.microsoft.com/office/drawing/2014/main" id="{46D35A4F-3E4D-D81B-BD2C-02B8BE0BBE29}"/>
              </a:ext>
            </a:extLst>
          </p:cNvPr>
          <p:cNvGrpSpPr/>
          <p:nvPr/>
        </p:nvGrpSpPr>
        <p:grpSpPr>
          <a:xfrm>
            <a:off x="0" y="1002423"/>
            <a:ext cx="8959083" cy="5855577"/>
            <a:chOff x="0" y="1002423"/>
            <a:chExt cx="8959083" cy="5855577"/>
          </a:xfrm>
        </p:grpSpPr>
        <p:pic>
          <p:nvPicPr>
            <p:cNvPr id="4" name="Picture 3">
              <a:extLst>
                <a:ext uri="{FF2B5EF4-FFF2-40B4-BE49-F238E27FC236}">
                  <a16:creationId xmlns:a16="http://schemas.microsoft.com/office/drawing/2014/main" id="{FEB79E0F-9FB1-4327-0E91-59A955BFE2EC}"/>
                </a:ext>
              </a:extLst>
            </p:cNvPr>
            <p:cNvPicPr>
              <a:picLocks noChangeAspect="1"/>
            </p:cNvPicPr>
            <p:nvPr/>
          </p:nvPicPr>
          <p:blipFill>
            <a:blip r:embed="rId3"/>
            <a:stretch>
              <a:fillRect/>
            </a:stretch>
          </p:blipFill>
          <p:spPr>
            <a:xfrm>
              <a:off x="0" y="1002423"/>
              <a:ext cx="8959083" cy="4156724"/>
            </a:xfrm>
            <a:prstGeom prst="rect">
              <a:avLst/>
            </a:prstGeom>
          </p:spPr>
        </p:pic>
        <p:pic>
          <p:nvPicPr>
            <p:cNvPr id="8" name="Picture 7">
              <a:extLst>
                <a:ext uri="{FF2B5EF4-FFF2-40B4-BE49-F238E27FC236}">
                  <a16:creationId xmlns:a16="http://schemas.microsoft.com/office/drawing/2014/main" id="{7DF032EB-2142-365B-5E7F-27280A3EA07D}"/>
                </a:ext>
              </a:extLst>
            </p:cNvPr>
            <p:cNvPicPr>
              <a:picLocks noChangeAspect="1"/>
            </p:cNvPicPr>
            <p:nvPr/>
          </p:nvPicPr>
          <p:blipFill>
            <a:blip r:embed="rId4"/>
            <a:stretch>
              <a:fillRect/>
            </a:stretch>
          </p:blipFill>
          <p:spPr>
            <a:xfrm>
              <a:off x="609599" y="5168672"/>
              <a:ext cx="7780725" cy="1689328"/>
            </a:xfrm>
            <a:prstGeom prst="rect">
              <a:avLst/>
            </a:prstGeom>
          </p:spPr>
        </p:pic>
      </p:grpSp>
    </p:spTree>
    <p:extLst>
      <p:ext uri="{BB962C8B-B14F-4D97-AF65-F5344CB8AC3E}">
        <p14:creationId xmlns:p14="http://schemas.microsoft.com/office/powerpoint/2010/main" val="3545642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egnaposto testo 17">
            <a:extLst>
              <a:ext uri="{FF2B5EF4-FFF2-40B4-BE49-F238E27FC236}">
                <a16:creationId xmlns:a16="http://schemas.microsoft.com/office/drawing/2014/main" id="{6EBC7BD3-26AC-F21F-34DC-0EAA3DCC7440}"/>
              </a:ext>
            </a:extLst>
          </p:cNvPr>
          <p:cNvSpPr>
            <a:spLocks noGrp="1"/>
          </p:cNvSpPr>
          <p:nvPr>
            <p:ph type="body" sz="quarter" idx="17"/>
          </p:nvPr>
        </p:nvSpPr>
        <p:spPr>
          <a:xfrm>
            <a:off x="11290935" y="859157"/>
            <a:ext cx="573042" cy="540000"/>
          </a:xfrm>
        </p:spPr>
        <p:txBody>
          <a:bodyPr/>
          <a:lstStyle/>
          <a:p>
            <a:r>
              <a:rPr lang="en-GB"/>
              <a:t>2/4</a:t>
            </a:r>
          </a:p>
        </p:txBody>
      </p:sp>
      <p:sp>
        <p:nvSpPr>
          <p:cNvPr id="4" name="Text Placeholder 2">
            <a:extLst>
              <a:ext uri="{FF2B5EF4-FFF2-40B4-BE49-F238E27FC236}">
                <a16:creationId xmlns:a16="http://schemas.microsoft.com/office/drawing/2014/main" id="{F93AC8DE-3E2F-5F76-B096-CD639D8D589C}"/>
              </a:ext>
            </a:extLst>
          </p:cNvPr>
          <p:cNvSpPr txBox="1">
            <a:spLocks/>
          </p:cNvSpPr>
          <p:nvPr/>
        </p:nvSpPr>
        <p:spPr>
          <a:xfrm>
            <a:off x="8578351" y="6318000"/>
            <a:ext cx="3613649"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Source: Global AIDS Monitoring, 2020–2024 (https://aidsinfo.unaids.org/).</a:t>
            </a:r>
          </a:p>
          <a:p>
            <a:pPr marL="0" indent="0">
              <a:buNone/>
            </a:pPr>
            <a:r>
              <a:rPr lang="en-US" sz="800" baseline="30000" dirty="0"/>
              <a:t>a</a:t>
            </a:r>
            <a:r>
              <a:rPr lang="en-US" sz="800" dirty="0"/>
              <a:t> In the past six months. </a:t>
            </a:r>
            <a:r>
              <a:rPr lang="en-US" sz="800" baseline="30000" dirty="0"/>
              <a:t>b</a:t>
            </a:r>
            <a:r>
              <a:rPr lang="en-US" sz="800" dirty="0"/>
              <a:t> In the past 12 months. </a:t>
            </a:r>
            <a:r>
              <a:rPr lang="en-US" sz="800" baseline="30000" dirty="0"/>
              <a:t>c</a:t>
            </a:r>
            <a:r>
              <a:rPr lang="en-US" sz="800" dirty="0"/>
              <a:t> Ever.</a:t>
            </a:r>
            <a:endParaRPr lang="en-CH" sz="800" dirty="0"/>
          </a:p>
        </p:txBody>
      </p:sp>
      <p:grpSp>
        <p:nvGrpSpPr>
          <p:cNvPr id="2" name="Group 1">
            <a:extLst>
              <a:ext uri="{FF2B5EF4-FFF2-40B4-BE49-F238E27FC236}">
                <a16:creationId xmlns:a16="http://schemas.microsoft.com/office/drawing/2014/main" id="{7326BD71-E5D4-33E0-E1A8-282AC2CDBA67}"/>
              </a:ext>
            </a:extLst>
          </p:cNvPr>
          <p:cNvGrpSpPr/>
          <p:nvPr/>
        </p:nvGrpSpPr>
        <p:grpSpPr>
          <a:xfrm>
            <a:off x="0" y="966238"/>
            <a:ext cx="9127626" cy="5891762"/>
            <a:chOff x="0" y="966238"/>
            <a:chExt cx="9127626" cy="5891762"/>
          </a:xfrm>
        </p:grpSpPr>
        <p:pic>
          <p:nvPicPr>
            <p:cNvPr id="3" name="Picture 2">
              <a:extLst>
                <a:ext uri="{FF2B5EF4-FFF2-40B4-BE49-F238E27FC236}">
                  <a16:creationId xmlns:a16="http://schemas.microsoft.com/office/drawing/2014/main" id="{19D5D72E-96FF-BE3B-B899-B40CBD5760CC}"/>
                </a:ext>
              </a:extLst>
            </p:cNvPr>
            <p:cNvPicPr>
              <a:picLocks noChangeAspect="1"/>
            </p:cNvPicPr>
            <p:nvPr/>
          </p:nvPicPr>
          <p:blipFill>
            <a:blip r:embed="rId2"/>
            <a:stretch>
              <a:fillRect/>
            </a:stretch>
          </p:blipFill>
          <p:spPr>
            <a:xfrm>
              <a:off x="0" y="966238"/>
              <a:ext cx="9127626" cy="4202434"/>
            </a:xfrm>
            <a:prstGeom prst="rect">
              <a:avLst/>
            </a:prstGeom>
          </p:spPr>
        </p:pic>
        <p:pic>
          <p:nvPicPr>
            <p:cNvPr id="5" name="Picture 4">
              <a:extLst>
                <a:ext uri="{FF2B5EF4-FFF2-40B4-BE49-F238E27FC236}">
                  <a16:creationId xmlns:a16="http://schemas.microsoft.com/office/drawing/2014/main" id="{E70A2321-31A0-6C29-BF10-F27E76A4D6A4}"/>
                </a:ext>
              </a:extLst>
            </p:cNvPr>
            <p:cNvPicPr>
              <a:picLocks noChangeAspect="1"/>
            </p:cNvPicPr>
            <p:nvPr/>
          </p:nvPicPr>
          <p:blipFill>
            <a:blip r:embed="rId3"/>
            <a:stretch>
              <a:fillRect/>
            </a:stretch>
          </p:blipFill>
          <p:spPr>
            <a:xfrm>
              <a:off x="756743" y="5168672"/>
              <a:ext cx="7780725" cy="1689328"/>
            </a:xfrm>
            <a:prstGeom prst="rect">
              <a:avLst/>
            </a:prstGeom>
          </p:spPr>
        </p:pic>
      </p:grpSp>
      <p:sp>
        <p:nvSpPr>
          <p:cNvPr id="7" name="Segnaposto testo 1">
            <a:extLst>
              <a:ext uri="{FF2B5EF4-FFF2-40B4-BE49-F238E27FC236}">
                <a16:creationId xmlns:a16="http://schemas.microsoft.com/office/drawing/2014/main" id="{6603A032-A4E3-AB8F-BC8F-D1CA35FBFEAA}"/>
              </a:ext>
            </a:extLst>
          </p:cNvPr>
          <p:cNvSpPr>
            <a:spLocks noGrp="1"/>
          </p:cNvSpPr>
          <p:nvPr>
            <p:ph type="body" sz="quarter" idx="13"/>
          </p:nvPr>
        </p:nvSpPr>
        <p:spPr>
          <a:xfrm>
            <a:off x="0" y="0"/>
            <a:ext cx="10106025" cy="809511"/>
          </a:xfrm>
        </p:spPr>
        <p:txBody>
          <a:bodyPr lIns="91440" tIns="45720" rIns="91440" bIns="45720" anchor="t"/>
          <a:lstStyle/>
          <a:p>
            <a:pPr>
              <a:spcBef>
                <a:spcPts val="0"/>
              </a:spcBef>
            </a:pPr>
            <a:r>
              <a:rPr lang="en-US" sz="1800" b="1">
                <a:latin typeface="Arial"/>
                <a:cs typeface="Arial"/>
              </a:rPr>
              <a:t>Experiences of sexual and/or physical violence, stigma and discrimination, and avoidance of health care among people from key populations, reporting countries, 2019–2023</a:t>
            </a:r>
          </a:p>
        </p:txBody>
      </p:sp>
    </p:spTree>
    <p:extLst>
      <p:ext uri="{BB962C8B-B14F-4D97-AF65-F5344CB8AC3E}">
        <p14:creationId xmlns:p14="http://schemas.microsoft.com/office/powerpoint/2010/main" val="1640562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testo 17">
            <a:extLst>
              <a:ext uri="{FF2B5EF4-FFF2-40B4-BE49-F238E27FC236}">
                <a16:creationId xmlns:a16="http://schemas.microsoft.com/office/drawing/2014/main" id="{2FF80248-4869-FEF5-43FF-5A78FEB3B6D6}"/>
              </a:ext>
            </a:extLst>
          </p:cNvPr>
          <p:cNvSpPr>
            <a:spLocks noGrp="1"/>
          </p:cNvSpPr>
          <p:nvPr>
            <p:ph type="body" sz="quarter" idx="17"/>
          </p:nvPr>
        </p:nvSpPr>
        <p:spPr>
          <a:xfrm>
            <a:off x="11290935" y="859157"/>
            <a:ext cx="573042" cy="540000"/>
          </a:xfrm>
        </p:spPr>
        <p:txBody>
          <a:bodyPr/>
          <a:lstStyle/>
          <a:p>
            <a:r>
              <a:rPr lang="en-GB"/>
              <a:t>3/4</a:t>
            </a:r>
          </a:p>
        </p:txBody>
      </p:sp>
      <p:sp>
        <p:nvSpPr>
          <p:cNvPr id="4" name="Text Placeholder 2">
            <a:extLst>
              <a:ext uri="{FF2B5EF4-FFF2-40B4-BE49-F238E27FC236}">
                <a16:creationId xmlns:a16="http://schemas.microsoft.com/office/drawing/2014/main" id="{E0C67C1B-9368-8B8D-636A-6633CEE935C7}"/>
              </a:ext>
            </a:extLst>
          </p:cNvPr>
          <p:cNvSpPr txBox="1">
            <a:spLocks/>
          </p:cNvSpPr>
          <p:nvPr/>
        </p:nvSpPr>
        <p:spPr>
          <a:xfrm>
            <a:off x="8578351" y="6318000"/>
            <a:ext cx="3613649"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Global AIDS Monitoring, 2020–2024 (https://aidsinfo.unaids.org/).</a:t>
            </a:r>
          </a:p>
          <a:p>
            <a:pPr marL="0" indent="0">
              <a:buNone/>
            </a:pPr>
            <a:r>
              <a:rPr lang="en-US" sz="800" baseline="30000"/>
              <a:t>a</a:t>
            </a:r>
            <a:r>
              <a:rPr lang="en-US" sz="800"/>
              <a:t> In the past six months. </a:t>
            </a:r>
            <a:r>
              <a:rPr lang="en-US" sz="800" baseline="30000"/>
              <a:t>b</a:t>
            </a:r>
            <a:r>
              <a:rPr lang="en-US" sz="800"/>
              <a:t> In the past 12 months. </a:t>
            </a:r>
            <a:r>
              <a:rPr lang="en-US" sz="800" baseline="30000"/>
              <a:t>c</a:t>
            </a:r>
            <a:r>
              <a:rPr lang="en-US" sz="800"/>
              <a:t> Ever.</a:t>
            </a:r>
            <a:endParaRPr lang="en-CH" sz="800"/>
          </a:p>
        </p:txBody>
      </p:sp>
      <p:grpSp>
        <p:nvGrpSpPr>
          <p:cNvPr id="5" name="Group 4">
            <a:extLst>
              <a:ext uri="{FF2B5EF4-FFF2-40B4-BE49-F238E27FC236}">
                <a16:creationId xmlns:a16="http://schemas.microsoft.com/office/drawing/2014/main" id="{DCE2A490-12FA-5857-9325-7FA343947B61}"/>
              </a:ext>
            </a:extLst>
          </p:cNvPr>
          <p:cNvGrpSpPr/>
          <p:nvPr/>
        </p:nvGrpSpPr>
        <p:grpSpPr>
          <a:xfrm>
            <a:off x="0" y="960840"/>
            <a:ext cx="8578351" cy="5668560"/>
            <a:chOff x="0" y="960840"/>
            <a:chExt cx="8578351" cy="5668560"/>
          </a:xfrm>
        </p:grpSpPr>
        <p:pic>
          <p:nvPicPr>
            <p:cNvPr id="3" name="Picture 2">
              <a:extLst>
                <a:ext uri="{FF2B5EF4-FFF2-40B4-BE49-F238E27FC236}">
                  <a16:creationId xmlns:a16="http://schemas.microsoft.com/office/drawing/2014/main" id="{B5D9EB0A-41E1-B309-7DC4-FA0B3D6897DC}"/>
                </a:ext>
              </a:extLst>
            </p:cNvPr>
            <p:cNvPicPr>
              <a:picLocks noChangeAspect="1"/>
            </p:cNvPicPr>
            <p:nvPr/>
          </p:nvPicPr>
          <p:blipFill>
            <a:blip r:embed="rId2"/>
            <a:stretch>
              <a:fillRect/>
            </a:stretch>
          </p:blipFill>
          <p:spPr>
            <a:xfrm>
              <a:off x="0" y="960840"/>
              <a:ext cx="8578351" cy="4071686"/>
            </a:xfrm>
            <a:prstGeom prst="rect">
              <a:avLst/>
            </a:prstGeom>
          </p:spPr>
        </p:pic>
        <p:pic>
          <p:nvPicPr>
            <p:cNvPr id="9" name="Picture 8">
              <a:extLst>
                <a:ext uri="{FF2B5EF4-FFF2-40B4-BE49-F238E27FC236}">
                  <a16:creationId xmlns:a16="http://schemas.microsoft.com/office/drawing/2014/main" id="{102DB7E8-4386-CE03-982E-BAC7F2668740}"/>
                </a:ext>
              </a:extLst>
            </p:cNvPr>
            <p:cNvPicPr>
              <a:picLocks noChangeAspect="1"/>
            </p:cNvPicPr>
            <p:nvPr/>
          </p:nvPicPr>
          <p:blipFill>
            <a:blip r:embed="rId3"/>
            <a:stretch>
              <a:fillRect/>
            </a:stretch>
          </p:blipFill>
          <p:spPr>
            <a:xfrm>
              <a:off x="2112579" y="5032526"/>
              <a:ext cx="5014054" cy="1596874"/>
            </a:xfrm>
            <a:prstGeom prst="rect">
              <a:avLst/>
            </a:prstGeom>
          </p:spPr>
        </p:pic>
      </p:grpSp>
      <p:sp>
        <p:nvSpPr>
          <p:cNvPr id="10" name="Segnaposto testo 1">
            <a:extLst>
              <a:ext uri="{FF2B5EF4-FFF2-40B4-BE49-F238E27FC236}">
                <a16:creationId xmlns:a16="http://schemas.microsoft.com/office/drawing/2014/main" id="{7A0916DB-74FD-1179-7150-DBC46D234364}"/>
              </a:ext>
            </a:extLst>
          </p:cNvPr>
          <p:cNvSpPr>
            <a:spLocks noGrp="1"/>
          </p:cNvSpPr>
          <p:nvPr>
            <p:ph type="body" sz="quarter" idx="13"/>
          </p:nvPr>
        </p:nvSpPr>
        <p:spPr>
          <a:xfrm>
            <a:off x="0" y="0"/>
            <a:ext cx="10106025" cy="809511"/>
          </a:xfrm>
        </p:spPr>
        <p:txBody>
          <a:bodyPr lIns="91440" tIns="45720" rIns="91440" bIns="45720" anchor="t"/>
          <a:lstStyle/>
          <a:p>
            <a:pPr>
              <a:spcBef>
                <a:spcPts val="0"/>
              </a:spcBef>
            </a:pPr>
            <a:r>
              <a:rPr lang="en-US" sz="1800" b="1">
                <a:latin typeface="Arial"/>
                <a:cs typeface="Arial"/>
              </a:rPr>
              <a:t>Experiences of sexual and/or physical violence, stigma and discrimination, and avoidance of health care among people from key populations, reporting countries, 2019–2023</a:t>
            </a:r>
          </a:p>
        </p:txBody>
      </p:sp>
    </p:spTree>
    <p:extLst>
      <p:ext uri="{BB962C8B-B14F-4D97-AF65-F5344CB8AC3E}">
        <p14:creationId xmlns:p14="http://schemas.microsoft.com/office/powerpoint/2010/main" val="964101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testo 17">
            <a:extLst>
              <a:ext uri="{FF2B5EF4-FFF2-40B4-BE49-F238E27FC236}">
                <a16:creationId xmlns:a16="http://schemas.microsoft.com/office/drawing/2014/main" id="{2FF80248-4869-FEF5-43FF-5A78FEB3B6D6}"/>
              </a:ext>
            </a:extLst>
          </p:cNvPr>
          <p:cNvSpPr>
            <a:spLocks noGrp="1"/>
          </p:cNvSpPr>
          <p:nvPr>
            <p:ph type="body" sz="quarter" idx="17"/>
          </p:nvPr>
        </p:nvSpPr>
        <p:spPr>
          <a:xfrm>
            <a:off x="11290935" y="859157"/>
            <a:ext cx="573042" cy="540000"/>
          </a:xfrm>
        </p:spPr>
        <p:txBody>
          <a:bodyPr/>
          <a:lstStyle/>
          <a:p>
            <a:r>
              <a:rPr lang="en-GB"/>
              <a:t>4/4</a:t>
            </a:r>
          </a:p>
        </p:txBody>
      </p:sp>
      <p:sp>
        <p:nvSpPr>
          <p:cNvPr id="2" name="Segnaposto testo 1">
            <a:extLst>
              <a:ext uri="{FF2B5EF4-FFF2-40B4-BE49-F238E27FC236}">
                <a16:creationId xmlns:a16="http://schemas.microsoft.com/office/drawing/2014/main" id="{BF9086B1-5FA8-692D-002F-D73600B70C0D}"/>
              </a:ext>
            </a:extLst>
          </p:cNvPr>
          <p:cNvSpPr>
            <a:spLocks noGrp="1"/>
          </p:cNvSpPr>
          <p:nvPr>
            <p:ph type="body" sz="quarter" idx="13"/>
          </p:nvPr>
        </p:nvSpPr>
        <p:spPr>
          <a:xfrm>
            <a:off x="0" y="0"/>
            <a:ext cx="10106025" cy="809511"/>
          </a:xfrm>
        </p:spPr>
        <p:txBody>
          <a:bodyPr lIns="91440" tIns="45720" rIns="91440" bIns="45720" anchor="t"/>
          <a:lstStyle/>
          <a:p>
            <a:pPr>
              <a:spcBef>
                <a:spcPts val="0"/>
              </a:spcBef>
            </a:pPr>
            <a:r>
              <a:rPr lang="en-US" sz="1800" b="1">
                <a:latin typeface="Arial"/>
                <a:cs typeface="Arial"/>
              </a:rPr>
              <a:t>Experiences of sexual and/or physical violence, stigma and discrimination, and avoidance of health care among people from key populations, reporting countries, 2019–2023</a:t>
            </a:r>
          </a:p>
        </p:txBody>
      </p:sp>
      <p:sp>
        <p:nvSpPr>
          <p:cNvPr id="3" name="Text Placeholder 2">
            <a:extLst>
              <a:ext uri="{FF2B5EF4-FFF2-40B4-BE49-F238E27FC236}">
                <a16:creationId xmlns:a16="http://schemas.microsoft.com/office/drawing/2014/main" id="{CFDCE1FF-EF07-AD2E-CFBC-C2A1560D4E45}"/>
              </a:ext>
            </a:extLst>
          </p:cNvPr>
          <p:cNvSpPr txBox="1">
            <a:spLocks/>
          </p:cNvSpPr>
          <p:nvPr/>
        </p:nvSpPr>
        <p:spPr>
          <a:xfrm>
            <a:off x="8578351" y="6318000"/>
            <a:ext cx="3613649"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t>Source: Global AIDS Monitoring, 2020–2024 (https://aidsinfo.unaids.org/).</a:t>
            </a:r>
          </a:p>
          <a:p>
            <a:pPr marL="0" indent="0">
              <a:buNone/>
            </a:pPr>
            <a:r>
              <a:rPr lang="en-US" sz="800" baseline="30000"/>
              <a:t>a</a:t>
            </a:r>
            <a:r>
              <a:rPr lang="en-US" sz="800"/>
              <a:t> In the past six months. </a:t>
            </a:r>
            <a:r>
              <a:rPr lang="en-US" sz="800" baseline="30000"/>
              <a:t>b</a:t>
            </a:r>
            <a:r>
              <a:rPr lang="en-US" sz="800"/>
              <a:t> In the past 12 months. </a:t>
            </a:r>
            <a:r>
              <a:rPr lang="en-US" sz="800" baseline="30000"/>
              <a:t>c</a:t>
            </a:r>
            <a:r>
              <a:rPr lang="en-US" sz="800"/>
              <a:t> Ever.</a:t>
            </a:r>
            <a:endParaRPr lang="en-CH" sz="800"/>
          </a:p>
        </p:txBody>
      </p:sp>
      <p:grpSp>
        <p:nvGrpSpPr>
          <p:cNvPr id="4" name="Group 3">
            <a:extLst>
              <a:ext uri="{FF2B5EF4-FFF2-40B4-BE49-F238E27FC236}">
                <a16:creationId xmlns:a16="http://schemas.microsoft.com/office/drawing/2014/main" id="{54E2DE23-E094-1A57-0492-DC60E1033475}"/>
              </a:ext>
            </a:extLst>
          </p:cNvPr>
          <p:cNvGrpSpPr/>
          <p:nvPr/>
        </p:nvGrpSpPr>
        <p:grpSpPr>
          <a:xfrm>
            <a:off x="0" y="909587"/>
            <a:ext cx="8877300" cy="5861756"/>
            <a:chOff x="0" y="909587"/>
            <a:chExt cx="8877300" cy="5861756"/>
          </a:xfrm>
        </p:grpSpPr>
        <p:pic>
          <p:nvPicPr>
            <p:cNvPr id="7" name="Picture 6">
              <a:extLst>
                <a:ext uri="{FF2B5EF4-FFF2-40B4-BE49-F238E27FC236}">
                  <a16:creationId xmlns:a16="http://schemas.microsoft.com/office/drawing/2014/main" id="{0EA345A4-9C9E-89D7-11EB-F3562A25BAF7}"/>
                </a:ext>
              </a:extLst>
            </p:cNvPr>
            <p:cNvPicPr>
              <a:picLocks noChangeAspect="1"/>
            </p:cNvPicPr>
            <p:nvPr/>
          </p:nvPicPr>
          <p:blipFill>
            <a:blip r:embed="rId2"/>
            <a:stretch>
              <a:fillRect/>
            </a:stretch>
          </p:blipFill>
          <p:spPr>
            <a:xfrm>
              <a:off x="0" y="909587"/>
              <a:ext cx="8877300" cy="4284326"/>
            </a:xfrm>
            <a:prstGeom prst="rect">
              <a:avLst/>
            </a:prstGeom>
          </p:spPr>
        </p:pic>
        <p:pic>
          <p:nvPicPr>
            <p:cNvPr id="9" name="Picture 8">
              <a:extLst>
                <a:ext uri="{FF2B5EF4-FFF2-40B4-BE49-F238E27FC236}">
                  <a16:creationId xmlns:a16="http://schemas.microsoft.com/office/drawing/2014/main" id="{81FBE973-1CE6-DFB9-D654-7B2B132C5676}"/>
                </a:ext>
              </a:extLst>
            </p:cNvPr>
            <p:cNvPicPr>
              <a:picLocks noChangeAspect="1"/>
            </p:cNvPicPr>
            <p:nvPr/>
          </p:nvPicPr>
          <p:blipFill>
            <a:blip r:embed="rId3"/>
            <a:stretch>
              <a:fillRect/>
            </a:stretch>
          </p:blipFill>
          <p:spPr>
            <a:xfrm>
              <a:off x="2206187" y="5193913"/>
              <a:ext cx="4953000" cy="1577430"/>
            </a:xfrm>
            <a:prstGeom prst="rect">
              <a:avLst/>
            </a:prstGeom>
          </p:spPr>
        </p:pic>
      </p:grpSp>
    </p:spTree>
    <p:extLst>
      <p:ext uri="{BB962C8B-B14F-4D97-AF65-F5344CB8AC3E}">
        <p14:creationId xmlns:p14="http://schemas.microsoft.com/office/powerpoint/2010/main" val="131631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902A5D-B3CF-2D9C-BF08-40989C5A66DD}"/>
              </a:ext>
            </a:extLst>
          </p:cNvPr>
          <p:cNvSpPr>
            <a:spLocks noGrp="1"/>
          </p:cNvSpPr>
          <p:nvPr>
            <p:ph type="body" sz="quarter" idx="12"/>
          </p:nvPr>
        </p:nvSpPr>
        <p:spPr/>
        <p:txBody>
          <a:bodyPr/>
          <a:lstStyle/>
          <a:p>
            <a:r>
              <a:rPr lang="en-US" sz="800">
                <a:solidFill>
                  <a:schemeClr val="tx1"/>
                </a:solidFill>
              </a:rPr>
              <a:t>Source: Further analysis of UNAIDS epidemiological estimates, 2024. </a:t>
            </a:r>
            <a:endParaRPr lang="en-CH" sz="800">
              <a:solidFill>
                <a:schemeClr val="tx1"/>
              </a:solidFill>
            </a:endParaRPr>
          </a:p>
        </p:txBody>
      </p:sp>
      <p:sp>
        <p:nvSpPr>
          <p:cNvPr id="4" name="Text Placeholder 3">
            <a:extLst>
              <a:ext uri="{FF2B5EF4-FFF2-40B4-BE49-F238E27FC236}">
                <a16:creationId xmlns:a16="http://schemas.microsoft.com/office/drawing/2014/main" id="{6971F294-75B6-96F7-9E1E-6993C7EBDFFC}"/>
              </a:ext>
            </a:extLst>
          </p:cNvPr>
          <p:cNvSpPr>
            <a:spLocks noGrp="1"/>
          </p:cNvSpPr>
          <p:nvPr>
            <p:ph type="body" sz="quarter" idx="13"/>
          </p:nvPr>
        </p:nvSpPr>
        <p:spPr>
          <a:xfrm>
            <a:off x="1419600" y="1276728"/>
            <a:ext cx="9352800" cy="1150226"/>
          </a:xfrm>
        </p:spPr>
        <p:txBody>
          <a:bodyPr/>
          <a:lstStyle/>
          <a:p>
            <a:r>
              <a:rPr lang="en-US" sz="1800"/>
              <a:t>Testing and treatment cascade among children, women and men, global, 2023</a:t>
            </a:r>
            <a:endParaRPr lang="en-CH" sz="1800"/>
          </a:p>
        </p:txBody>
      </p:sp>
      <p:pic>
        <p:nvPicPr>
          <p:cNvPr id="7" name="Picture 6">
            <a:extLst>
              <a:ext uri="{FF2B5EF4-FFF2-40B4-BE49-F238E27FC236}">
                <a16:creationId xmlns:a16="http://schemas.microsoft.com/office/drawing/2014/main" id="{D0480D56-ACC0-CE53-5225-773609AA5ADC}"/>
              </a:ext>
            </a:extLst>
          </p:cNvPr>
          <p:cNvPicPr>
            <a:picLocks noChangeAspect="1"/>
          </p:cNvPicPr>
          <p:nvPr/>
        </p:nvPicPr>
        <p:blipFill>
          <a:blip r:embed="rId2"/>
          <a:srcRect l="1942" r="3703"/>
          <a:stretch/>
        </p:blipFill>
        <p:spPr>
          <a:xfrm>
            <a:off x="3485552" y="2053913"/>
            <a:ext cx="8544524" cy="4320062"/>
          </a:xfrm>
          <a:prstGeom prst="rect">
            <a:avLst/>
          </a:prstGeom>
        </p:spPr>
      </p:pic>
    </p:spTree>
    <p:extLst>
      <p:ext uri="{BB962C8B-B14F-4D97-AF65-F5344CB8AC3E}">
        <p14:creationId xmlns:p14="http://schemas.microsoft.com/office/powerpoint/2010/main" val="7490902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B356B8-D79A-830B-941E-085258761C12}"/>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People Living with HIV Stigma Index 2.0: global report 2023. Hear us out: community measuring HIV-related stigma and discrimination. Amsterdam: Global Network of People Living with HIV; 2023.</a:t>
            </a:r>
            <a:endParaRPr lang="en-CH" sz="800" dirty="0">
              <a:solidFill>
                <a:schemeClr val="tx1"/>
              </a:solidFill>
            </a:endParaRPr>
          </a:p>
        </p:txBody>
      </p:sp>
      <p:sp>
        <p:nvSpPr>
          <p:cNvPr id="4" name="Text Placeholder 3">
            <a:extLst>
              <a:ext uri="{FF2B5EF4-FFF2-40B4-BE49-F238E27FC236}">
                <a16:creationId xmlns:a16="http://schemas.microsoft.com/office/drawing/2014/main" id="{4EA05513-9AB9-4E75-D537-4D03867BBEC3}"/>
              </a:ext>
            </a:extLst>
          </p:cNvPr>
          <p:cNvSpPr>
            <a:spLocks noGrp="1"/>
          </p:cNvSpPr>
          <p:nvPr>
            <p:ph type="body" sz="quarter" idx="13"/>
          </p:nvPr>
        </p:nvSpPr>
        <p:spPr>
          <a:xfrm>
            <a:off x="382587" y="503314"/>
            <a:ext cx="11426825" cy="891343"/>
          </a:xfrm>
        </p:spPr>
        <p:txBody>
          <a:bodyPr/>
          <a:lstStyle/>
          <a:p>
            <a:r>
              <a:rPr lang="en-US" sz="1800"/>
              <a:t>Percentage of people living with HIV who experienced stigma or discrimination due to their HIV status when seeking HIV or other health-care services in the previous 12 months, 25 countries, 2020–2023</a:t>
            </a:r>
            <a:endParaRPr lang="en-CH" sz="1800"/>
          </a:p>
        </p:txBody>
      </p:sp>
      <p:pic>
        <p:nvPicPr>
          <p:cNvPr id="7" name="Picture 6">
            <a:extLst>
              <a:ext uri="{FF2B5EF4-FFF2-40B4-BE49-F238E27FC236}">
                <a16:creationId xmlns:a16="http://schemas.microsoft.com/office/drawing/2014/main" id="{9C56A48D-0A66-6228-FA2E-88B0350FDBEA}"/>
              </a:ext>
            </a:extLst>
          </p:cNvPr>
          <p:cNvPicPr>
            <a:picLocks noChangeAspect="1"/>
          </p:cNvPicPr>
          <p:nvPr/>
        </p:nvPicPr>
        <p:blipFill>
          <a:blip r:embed="rId3"/>
          <a:srcRect r="3824"/>
          <a:stretch/>
        </p:blipFill>
        <p:spPr>
          <a:xfrm>
            <a:off x="3582139" y="2160139"/>
            <a:ext cx="8421441" cy="4194547"/>
          </a:xfrm>
          <a:prstGeom prst="rect">
            <a:avLst/>
          </a:prstGeom>
        </p:spPr>
      </p:pic>
    </p:spTree>
    <p:extLst>
      <p:ext uri="{BB962C8B-B14F-4D97-AF65-F5344CB8AC3E}">
        <p14:creationId xmlns:p14="http://schemas.microsoft.com/office/powerpoint/2010/main" val="1786218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4F4155-7407-7A56-59A8-0501E61F66D2}"/>
              </a:ext>
            </a:extLst>
          </p:cNvPr>
          <p:cNvSpPr>
            <a:spLocks noGrp="1"/>
          </p:cNvSpPr>
          <p:nvPr>
            <p:ph type="body" sz="quarter" idx="12"/>
          </p:nvPr>
        </p:nvSpPr>
        <p:spPr>
          <a:xfrm>
            <a:off x="314545" y="5588000"/>
            <a:ext cx="2886075" cy="733425"/>
          </a:xfrm>
        </p:spPr>
        <p:txBody>
          <a:bodyPr/>
          <a:lstStyle/>
          <a:p>
            <a:r>
              <a:rPr lang="en-US" sz="800" dirty="0">
                <a:solidFill>
                  <a:schemeClr val="tx1"/>
                </a:solidFill>
              </a:rPr>
              <a:t>Source: National Commitments and Policy Instrument, 2017–2024.</a:t>
            </a:r>
          </a:p>
          <a:p>
            <a:r>
              <a:rPr lang="en-US" sz="800" dirty="0">
                <a:solidFill>
                  <a:schemeClr val="tx1"/>
                </a:solidFill>
              </a:rPr>
              <a:t>Note: countries are considered to have mechanisms in place to access legal services if they reported having legal aid systems applicable to HIV casework and at least one of the following: pro bono legal services provided by private law firms, legal services provided by legal clinics, community paralegals or other.</a:t>
            </a:r>
            <a:endParaRPr lang="en-CH" sz="800" dirty="0">
              <a:solidFill>
                <a:schemeClr val="tx1"/>
              </a:solidFill>
            </a:endParaRPr>
          </a:p>
        </p:txBody>
      </p:sp>
      <p:sp>
        <p:nvSpPr>
          <p:cNvPr id="4" name="Text Placeholder 3">
            <a:extLst>
              <a:ext uri="{FF2B5EF4-FFF2-40B4-BE49-F238E27FC236}">
                <a16:creationId xmlns:a16="http://schemas.microsoft.com/office/drawing/2014/main" id="{D6263932-E68D-918C-E2A4-D1754EF9FC8D}"/>
              </a:ext>
            </a:extLst>
          </p:cNvPr>
          <p:cNvSpPr>
            <a:spLocks noGrp="1"/>
          </p:cNvSpPr>
          <p:nvPr>
            <p:ph type="body" sz="quarter" idx="13"/>
          </p:nvPr>
        </p:nvSpPr>
        <p:spPr>
          <a:xfrm>
            <a:off x="358775" y="736600"/>
            <a:ext cx="11474450" cy="828675"/>
          </a:xfrm>
        </p:spPr>
        <p:txBody>
          <a:bodyPr/>
          <a:lstStyle/>
          <a:p>
            <a:r>
              <a:rPr lang="en-US" sz="1800"/>
              <a:t>Countries with mechanisms in place to record and address HIV-related discrimination cases and for accessing affordable legal services, 2017–2024</a:t>
            </a:r>
            <a:endParaRPr lang="en-CH" sz="1800"/>
          </a:p>
        </p:txBody>
      </p:sp>
      <p:pic>
        <p:nvPicPr>
          <p:cNvPr id="7" name="Picture 6">
            <a:extLst>
              <a:ext uri="{FF2B5EF4-FFF2-40B4-BE49-F238E27FC236}">
                <a16:creationId xmlns:a16="http://schemas.microsoft.com/office/drawing/2014/main" id="{A43DCE30-5DB6-A8E1-7113-79314902B33F}"/>
              </a:ext>
            </a:extLst>
          </p:cNvPr>
          <p:cNvPicPr>
            <a:picLocks noChangeAspect="1"/>
          </p:cNvPicPr>
          <p:nvPr/>
        </p:nvPicPr>
        <p:blipFill>
          <a:blip r:embed="rId2"/>
          <a:srcRect r="833"/>
          <a:stretch/>
        </p:blipFill>
        <p:spPr>
          <a:xfrm>
            <a:off x="3390490" y="2469931"/>
            <a:ext cx="8748958" cy="3646104"/>
          </a:xfrm>
          <a:prstGeom prst="rect">
            <a:avLst/>
          </a:prstGeom>
        </p:spPr>
      </p:pic>
    </p:spTree>
    <p:extLst>
      <p:ext uri="{BB962C8B-B14F-4D97-AF65-F5344CB8AC3E}">
        <p14:creationId xmlns:p14="http://schemas.microsoft.com/office/powerpoint/2010/main" val="3675226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990F78-8A78-5638-B387-111D1A841735}"/>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People Living with HIV Stigma Index 2.0: global report 2023. Hear us out: community measuring HIV-related stigma and discrimination. Amsterdam: Global Network of People Living with HIV; 2023.</a:t>
            </a:r>
            <a:endParaRPr lang="en-CH" sz="800" dirty="0">
              <a:solidFill>
                <a:schemeClr val="tx1"/>
              </a:solidFill>
            </a:endParaRPr>
          </a:p>
        </p:txBody>
      </p:sp>
      <p:sp>
        <p:nvSpPr>
          <p:cNvPr id="4" name="Text Placeholder 3">
            <a:extLst>
              <a:ext uri="{FF2B5EF4-FFF2-40B4-BE49-F238E27FC236}">
                <a16:creationId xmlns:a16="http://schemas.microsoft.com/office/drawing/2014/main" id="{E96CBD0F-0BB8-8903-31D8-3B15E2423093}"/>
              </a:ext>
            </a:extLst>
          </p:cNvPr>
          <p:cNvSpPr>
            <a:spLocks noGrp="1"/>
          </p:cNvSpPr>
          <p:nvPr>
            <p:ph type="body" sz="quarter" idx="13"/>
          </p:nvPr>
        </p:nvSpPr>
        <p:spPr>
          <a:xfrm>
            <a:off x="334962" y="762000"/>
            <a:ext cx="11522075" cy="733425"/>
          </a:xfrm>
        </p:spPr>
        <p:txBody>
          <a:bodyPr/>
          <a:lstStyle/>
          <a:p>
            <a:r>
              <a:rPr lang="en-US" sz="1800"/>
              <a:t>Percentage of people living with HIV who experienced human rights abuses during the past 12 months and sought redress, 25 countries, 2020–2023</a:t>
            </a:r>
            <a:endParaRPr lang="en-CH" sz="1800"/>
          </a:p>
        </p:txBody>
      </p:sp>
      <p:pic>
        <p:nvPicPr>
          <p:cNvPr id="7" name="Picture 6">
            <a:extLst>
              <a:ext uri="{FF2B5EF4-FFF2-40B4-BE49-F238E27FC236}">
                <a16:creationId xmlns:a16="http://schemas.microsoft.com/office/drawing/2014/main" id="{6E5FD9BC-685E-EB6F-E4DF-F9AE342B89F0}"/>
              </a:ext>
            </a:extLst>
          </p:cNvPr>
          <p:cNvPicPr>
            <a:picLocks noChangeAspect="1"/>
          </p:cNvPicPr>
          <p:nvPr/>
        </p:nvPicPr>
        <p:blipFill>
          <a:blip r:embed="rId3"/>
          <a:srcRect r="2401"/>
          <a:stretch/>
        </p:blipFill>
        <p:spPr>
          <a:xfrm>
            <a:off x="3478922" y="2188010"/>
            <a:ext cx="8544911" cy="4133415"/>
          </a:xfrm>
          <a:prstGeom prst="rect">
            <a:avLst/>
          </a:prstGeom>
        </p:spPr>
      </p:pic>
    </p:spTree>
    <p:extLst>
      <p:ext uri="{BB962C8B-B14F-4D97-AF65-F5344CB8AC3E}">
        <p14:creationId xmlns:p14="http://schemas.microsoft.com/office/powerpoint/2010/main" val="4021822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76201" y="1089000"/>
            <a:ext cx="8067676" cy="2340000"/>
          </a:xfrm>
        </p:spPr>
        <p:txBody>
          <a:bodyPr/>
          <a:lstStyle/>
          <a:p>
            <a:pPr>
              <a:spcBef>
                <a:spcPts val="0"/>
              </a:spcBef>
            </a:pPr>
            <a:r>
              <a:rPr lang="en-GB" sz="4000" cap="all"/>
              <a:t>Breaking down barriers:</a:t>
            </a:r>
          </a:p>
          <a:p>
            <a:pPr>
              <a:spcBef>
                <a:spcPts val="0"/>
              </a:spcBef>
            </a:pPr>
            <a:r>
              <a:rPr lang="en-GB" sz="4000" cap="all"/>
              <a:t>reaching THE 10-10-10 </a:t>
            </a:r>
          </a:p>
          <a:p>
            <a:pPr>
              <a:spcBef>
                <a:spcPts val="0"/>
              </a:spcBef>
            </a:pPr>
            <a:r>
              <a:rPr lang="en-GB" sz="4000" cap="all"/>
              <a:t>AND 30-80-60 TARGETS</a:t>
            </a:r>
          </a:p>
        </p:txBody>
      </p:sp>
      <p:sp>
        <p:nvSpPr>
          <p:cNvPr id="6" name="Text Placeholder 2">
            <a:extLst>
              <a:ext uri="{FF2B5EF4-FFF2-40B4-BE49-F238E27FC236}">
                <a16:creationId xmlns:a16="http://schemas.microsoft.com/office/drawing/2014/main" id="{8AF36533-A012-1231-94F2-1AECE306D7E4}"/>
              </a:ext>
            </a:extLst>
          </p:cNvPr>
          <p:cNvSpPr>
            <a:spLocks noGrp="1"/>
          </p:cNvSpPr>
          <p:nvPr>
            <p:ph type="body" sz="quarter" idx="11"/>
          </p:nvPr>
        </p:nvSpPr>
        <p:spPr>
          <a:xfrm>
            <a:off x="6984000" y="2331000"/>
            <a:ext cx="4284000" cy="2196000"/>
          </a:xfrm>
        </p:spPr>
        <p:txBody>
          <a:bodyPr/>
          <a:lstStyle/>
          <a:p>
            <a:r>
              <a:rPr lang="en-US" sz="3200"/>
              <a:t>COMMUNITY-LED INTERVENTIONS DELIVER RESULTS</a:t>
            </a:r>
            <a:endParaRPr lang="en-CH" sz="3200"/>
          </a:p>
        </p:txBody>
      </p:sp>
    </p:spTree>
    <p:extLst>
      <p:ext uri="{BB962C8B-B14F-4D97-AF65-F5344CB8AC3E}">
        <p14:creationId xmlns:p14="http://schemas.microsoft.com/office/powerpoint/2010/main" val="38536393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D388ED-0BA1-7BB8-311C-ED46725F63A3}"/>
              </a:ext>
            </a:extLst>
          </p:cNvPr>
          <p:cNvSpPr>
            <a:spLocks noGrp="1"/>
          </p:cNvSpPr>
          <p:nvPr>
            <p:ph type="body" sz="quarter" idx="12"/>
          </p:nvPr>
        </p:nvSpPr>
        <p:spPr>
          <a:xfrm>
            <a:off x="304034" y="5572125"/>
            <a:ext cx="2886075" cy="733425"/>
          </a:xfrm>
        </p:spPr>
        <p:txBody>
          <a:bodyPr/>
          <a:lstStyle/>
          <a:p>
            <a:r>
              <a:rPr lang="en-US" sz="800" dirty="0">
                <a:solidFill>
                  <a:schemeClr val="tx1"/>
                </a:solidFill>
              </a:rPr>
              <a:t>Source: National Commitments and Policy Instrument, 2022‒2024.</a:t>
            </a:r>
          </a:p>
        </p:txBody>
      </p:sp>
      <p:sp>
        <p:nvSpPr>
          <p:cNvPr id="7" name="Text Placeholder 6">
            <a:extLst>
              <a:ext uri="{FF2B5EF4-FFF2-40B4-BE49-F238E27FC236}">
                <a16:creationId xmlns:a16="http://schemas.microsoft.com/office/drawing/2014/main" id="{84EF7EC4-358C-8EF8-9B78-A95E202AC9FD}"/>
              </a:ext>
            </a:extLst>
          </p:cNvPr>
          <p:cNvSpPr>
            <a:spLocks noGrp="1"/>
          </p:cNvSpPr>
          <p:nvPr>
            <p:ph type="body" sz="quarter" idx="13"/>
          </p:nvPr>
        </p:nvSpPr>
        <p:spPr>
          <a:xfrm>
            <a:off x="257175" y="676275"/>
            <a:ext cx="11715750" cy="857250"/>
          </a:xfrm>
        </p:spPr>
        <p:txBody>
          <a:bodyPr/>
          <a:lstStyle/>
          <a:p>
            <a:r>
              <a:rPr lang="en-US" sz="1800" b="1"/>
              <a:t>Countries with laws, regulations or policies providing for the registration of community-led organizations, by regions, 2022‒2024</a:t>
            </a:r>
          </a:p>
        </p:txBody>
      </p:sp>
      <p:pic>
        <p:nvPicPr>
          <p:cNvPr id="6" name="Picture 5">
            <a:extLst>
              <a:ext uri="{FF2B5EF4-FFF2-40B4-BE49-F238E27FC236}">
                <a16:creationId xmlns:a16="http://schemas.microsoft.com/office/drawing/2014/main" id="{AC5A04B4-5453-DEFC-DA9F-22AFBFF78775}"/>
              </a:ext>
            </a:extLst>
          </p:cNvPr>
          <p:cNvPicPr>
            <a:picLocks noChangeAspect="1"/>
          </p:cNvPicPr>
          <p:nvPr/>
        </p:nvPicPr>
        <p:blipFill>
          <a:blip r:embed="rId2"/>
          <a:stretch>
            <a:fillRect/>
          </a:stretch>
        </p:blipFill>
        <p:spPr>
          <a:xfrm>
            <a:off x="4057649" y="1986840"/>
            <a:ext cx="7077075" cy="4871160"/>
          </a:xfrm>
          <a:prstGeom prst="rect">
            <a:avLst/>
          </a:prstGeom>
        </p:spPr>
      </p:pic>
    </p:spTree>
    <p:extLst>
      <p:ext uri="{BB962C8B-B14F-4D97-AF65-F5344CB8AC3E}">
        <p14:creationId xmlns:p14="http://schemas.microsoft.com/office/powerpoint/2010/main" val="1790398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6E5D7569-0655-7C9D-ECB6-EDBD14F67115}"/>
              </a:ext>
            </a:extLst>
          </p:cNvPr>
          <p:cNvSpPr>
            <a:spLocks noGrp="1"/>
          </p:cNvSpPr>
          <p:nvPr>
            <p:ph type="body" sz="quarter" idx="12"/>
          </p:nvPr>
        </p:nvSpPr>
        <p:spPr>
          <a:xfrm>
            <a:off x="304035" y="5588000"/>
            <a:ext cx="2886075" cy="733425"/>
          </a:xfrm>
        </p:spPr>
        <p:txBody>
          <a:bodyPr/>
          <a:lstStyle/>
          <a:p>
            <a:r>
              <a:rPr lang="en-US" sz="800" dirty="0">
                <a:solidFill>
                  <a:schemeClr val="tx1"/>
                </a:solidFill>
                <a:latin typeface="Arial" panose="020B0604020202020204" pitchFamily="34" charset="0"/>
                <a:cs typeface="Arial" panose="020B0604020202020204" pitchFamily="34" charset="0"/>
              </a:rPr>
              <a:t>Source: National Commitments and Policy Instrument, 2024. </a:t>
            </a:r>
          </a:p>
        </p:txBody>
      </p:sp>
      <p:sp>
        <p:nvSpPr>
          <p:cNvPr id="7" name="Segnaposto testo 6">
            <a:extLst>
              <a:ext uri="{FF2B5EF4-FFF2-40B4-BE49-F238E27FC236}">
                <a16:creationId xmlns:a16="http://schemas.microsoft.com/office/drawing/2014/main" id="{5E2E816F-1EA8-59CD-E037-761292A635C3}"/>
              </a:ext>
            </a:extLst>
          </p:cNvPr>
          <p:cNvSpPr>
            <a:spLocks noGrp="1"/>
          </p:cNvSpPr>
          <p:nvPr>
            <p:ph type="body" sz="quarter" idx="13"/>
          </p:nvPr>
        </p:nvSpPr>
        <p:spPr>
          <a:xfrm>
            <a:off x="1293812" y="1066800"/>
            <a:ext cx="9604375" cy="552450"/>
          </a:xfrm>
        </p:spPr>
        <p:txBody>
          <a:bodyPr/>
          <a:lstStyle/>
          <a:p>
            <a:r>
              <a:rPr lang="en-US" sz="1800"/>
              <a:t>Services that can be legally provided by community-led organizations, by region, 2024</a:t>
            </a:r>
            <a:endParaRPr lang="en-GB" sz="1800"/>
          </a:p>
        </p:txBody>
      </p:sp>
      <p:pic>
        <p:nvPicPr>
          <p:cNvPr id="3" name="Picture 2">
            <a:extLst>
              <a:ext uri="{FF2B5EF4-FFF2-40B4-BE49-F238E27FC236}">
                <a16:creationId xmlns:a16="http://schemas.microsoft.com/office/drawing/2014/main" id="{EA90C414-BFBE-1ECE-66D8-8B5462920A96}"/>
              </a:ext>
            </a:extLst>
          </p:cNvPr>
          <p:cNvPicPr>
            <a:picLocks noChangeAspect="1"/>
          </p:cNvPicPr>
          <p:nvPr/>
        </p:nvPicPr>
        <p:blipFill>
          <a:blip r:embed="rId2"/>
          <a:srcRect t="1948"/>
          <a:stretch/>
        </p:blipFill>
        <p:spPr>
          <a:xfrm>
            <a:off x="3956797" y="2028498"/>
            <a:ext cx="8203673" cy="4356867"/>
          </a:xfrm>
          <a:prstGeom prst="rect">
            <a:avLst/>
          </a:prstGeom>
        </p:spPr>
      </p:pic>
    </p:spTree>
    <p:extLst>
      <p:ext uri="{BB962C8B-B14F-4D97-AF65-F5344CB8AC3E}">
        <p14:creationId xmlns:p14="http://schemas.microsoft.com/office/powerpoint/2010/main" val="16334843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C8C19-A277-6098-F63A-49EEFDA88F86}"/>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National Commitments and Policy Instrument, 2022–2024.</a:t>
            </a:r>
            <a:endParaRPr lang="en-CH" sz="800" dirty="0">
              <a:solidFill>
                <a:schemeClr val="tx1"/>
              </a:solidFill>
            </a:endParaRPr>
          </a:p>
        </p:txBody>
      </p:sp>
      <p:sp>
        <p:nvSpPr>
          <p:cNvPr id="3" name="Text Placeholder 2">
            <a:extLst>
              <a:ext uri="{FF2B5EF4-FFF2-40B4-BE49-F238E27FC236}">
                <a16:creationId xmlns:a16="http://schemas.microsoft.com/office/drawing/2014/main" id="{ABA63129-D27C-2CA5-057E-533125FFE6B7}"/>
              </a:ext>
            </a:extLst>
          </p:cNvPr>
          <p:cNvSpPr>
            <a:spLocks noGrp="1"/>
          </p:cNvSpPr>
          <p:nvPr>
            <p:ph type="body" sz="quarter" idx="13"/>
          </p:nvPr>
        </p:nvSpPr>
        <p:spPr>
          <a:xfrm>
            <a:off x="296862" y="790575"/>
            <a:ext cx="11598275" cy="828675"/>
          </a:xfrm>
        </p:spPr>
        <p:txBody>
          <a:bodyPr/>
          <a:lstStyle/>
          <a:p>
            <a:r>
              <a:rPr lang="en-US" sz="1800"/>
              <a:t>Countries with laws, regulations or policies enabling access to funding for community-led organizations, by regions, 2022–2024</a:t>
            </a:r>
            <a:endParaRPr lang="en-CH" sz="1800"/>
          </a:p>
        </p:txBody>
      </p:sp>
      <p:pic>
        <p:nvPicPr>
          <p:cNvPr id="6" name="Picture 5">
            <a:extLst>
              <a:ext uri="{FF2B5EF4-FFF2-40B4-BE49-F238E27FC236}">
                <a16:creationId xmlns:a16="http://schemas.microsoft.com/office/drawing/2014/main" id="{1873DFDB-38B2-74EF-71E3-8B16F6F667EE}"/>
              </a:ext>
            </a:extLst>
          </p:cNvPr>
          <p:cNvPicPr>
            <a:picLocks noChangeAspect="1"/>
          </p:cNvPicPr>
          <p:nvPr/>
        </p:nvPicPr>
        <p:blipFill>
          <a:blip r:embed="rId2"/>
          <a:stretch>
            <a:fillRect/>
          </a:stretch>
        </p:blipFill>
        <p:spPr>
          <a:xfrm>
            <a:off x="3870104" y="2039007"/>
            <a:ext cx="8038120" cy="4360652"/>
          </a:xfrm>
          <a:prstGeom prst="rect">
            <a:avLst/>
          </a:prstGeom>
        </p:spPr>
      </p:pic>
    </p:spTree>
    <p:extLst>
      <p:ext uri="{BB962C8B-B14F-4D97-AF65-F5344CB8AC3E}">
        <p14:creationId xmlns:p14="http://schemas.microsoft.com/office/powerpoint/2010/main" val="2157414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C93FC4-C6DD-60E8-C17D-34989805D814}"/>
              </a:ext>
            </a:extLst>
          </p:cNvPr>
          <p:cNvSpPr>
            <a:spLocks noGrp="1"/>
          </p:cNvSpPr>
          <p:nvPr>
            <p:ph type="body" sz="quarter" idx="12"/>
          </p:nvPr>
        </p:nvSpPr>
        <p:spPr/>
        <p:txBody>
          <a:bodyPr/>
          <a:lstStyle/>
          <a:p>
            <a:r>
              <a:rPr lang="en-US" sz="800">
                <a:solidFill>
                  <a:schemeClr val="tx1"/>
                </a:solidFill>
              </a:rPr>
              <a:t>Source: National Commitments and Policy Instrument, 2017–2024.</a:t>
            </a:r>
          </a:p>
          <a:p>
            <a:r>
              <a:rPr lang="en-US" sz="800">
                <a:solidFill>
                  <a:schemeClr val="tx1"/>
                </a:solidFill>
              </a:rPr>
              <a:t>Note: participation of women living with HIV refers specifically to development of policies, guidelines or strategies related to prevention of vertical transmission.</a:t>
            </a:r>
            <a:endParaRPr lang="en-CH" sz="800">
              <a:solidFill>
                <a:schemeClr val="tx1"/>
              </a:solidFill>
            </a:endParaRPr>
          </a:p>
        </p:txBody>
      </p:sp>
      <p:sp>
        <p:nvSpPr>
          <p:cNvPr id="3" name="Text Placeholder 2">
            <a:extLst>
              <a:ext uri="{FF2B5EF4-FFF2-40B4-BE49-F238E27FC236}">
                <a16:creationId xmlns:a16="http://schemas.microsoft.com/office/drawing/2014/main" id="{907AD990-0D78-8CF0-FFAC-BC84A71CEA7B}"/>
              </a:ext>
            </a:extLst>
          </p:cNvPr>
          <p:cNvSpPr>
            <a:spLocks noGrp="1"/>
          </p:cNvSpPr>
          <p:nvPr>
            <p:ph type="body" sz="quarter" idx="13"/>
          </p:nvPr>
        </p:nvSpPr>
        <p:spPr>
          <a:xfrm>
            <a:off x="973137" y="647700"/>
            <a:ext cx="10245725" cy="904875"/>
          </a:xfrm>
        </p:spPr>
        <p:txBody>
          <a:bodyPr/>
          <a:lstStyle/>
          <a:p>
            <a:r>
              <a:rPr lang="en-US" sz="1800"/>
              <a:t>Participation of people living with HIV, people from key populations and young people in the development of policies, guidelines or strategies related to their health, global, 2017–2024</a:t>
            </a:r>
            <a:endParaRPr lang="en-CH" sz="1800"/>
          </a:p>
        </p:txBody>
      </p:sp>
      <p:pic>
        <p:nvPicPr>
          <p:cNvPr id="6" name="Picture 5">
            <a:extLst>
              <a:ext uri="{FF2B5EF4-FFF2-40B4-BE49-F238E27FC236}">
                <a16:creationId xmlns:a16="http://schemas.microsoft.com/office/drawing/2014/main" id="{7A17AD55-C7AB-235B-1C03-97B2E6AD342D}"/>
              </a:ext>
            </a:extLst>
          </p:cNvPr>
          <p:cNvPicPr>
            <a:picLocks noChangeAspect="1"/>
          </p:cNvPicPr>
          <p:nvPr/>
        </p:nvPicPr>
        <p:blipFill>
          <a:blip r:embed="rId2"/>
          <a:stretch>
            <a:fillRect/>
          </a:stretch>
        </p:blipFill>
        <p:spPr>
          <a:xfrm>
            <a:off x="4292667" y="2060027"/>
            <a:ext cx="7606668" cy="4322313"/>
          </a:xfrm>
          <a:prstGeom prst="rect">
            <a:avLst/>
          </a:prstGeom>
        </p:spPr>
      </p:pic>
    </p:spTree>
    <p:extLst>
      <p:ext uri="{BB962C8B-B14F-4D97-AF65-F5344CB8AC3E}">
        <p14:creationId xmlns:p14="http://schemas.microsoft.com/office/powerpoint/2010/main" val="22418355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A9DDA-39C8-E051-2202-B01347684549}"/>
              </a:ext>
            </a:extLst>
          </p:cNvPr>
          <p:cNvSpPr>
            <a:spLocks noGrp="1"/>
          </p:cNvSpPr>
          <p:nvPr>
            <p:ph type="body" sz="quarter" idx="12"/>
          </p:nvPr>
        </p:nvSpPr>
        <p:spPr>
          <a:xfrm>
            <a:off x="304035" y="5588000"/>
            <a:ext cx="2886075" cy="733425"/>
          </a:xfrm>
        </p:spPr>
        <p:txBody>
          <a:bodyPr/>
          <a:lstStyle/>
          <a:p>
            <a:r>
              <a:rPr lang="en-US" sz="800" dirty="0">
                <a:solidFill>
                  <a:schemeClr val="tx1"/>
                </a:solidFill>
              </a:rPr>
              <a:t>Source: Global AIDS Monitoring, 2020–2024 (https://aidsinfo.unaids.org/).</a:t>
            </a:r>
          </a:p>
          <a:p>
            <a:r>
              <a:rPr lang="en-US" sz="800" dirty="0">
                <a:solidFill>
                  <a:schemeClr val="tx1"/>
                </a:solidFill>
              </a:rPr>
              <a:t>Note: n = number of countries.</a:t>
            </a:r>
            <a:endParaRPr lang="en-CH" sz="800" dirty="0">
              <a:solidFill>
                <a:schemeClr val="tx1"/>
              </a:solidFill>
            </a:endParaRPr>
          </a:p>
        </p:txBody>
      </p:sp>
      <p:sp>
        <p:nvSpPr>
          <p:cNvPr id="3" name="Text Placeholder 2">
            <a:extLst>
              <a:ext uri="{FF2B5EF4-FFF2-40B4-BE49-F238E27FC236}">
                <a16:creationId xmlns:a16="http://schemas.microsoft.com/office/drawing/2014/main" id="{7923462D-B492-B21F-83D6-B0E7AD3E91CF}"/>
              </a:ext>
            </a:extLst>
          </p:cNvPr>
          <p:cNvSpPr>
            <a:spLocks noGrp="1"/>
          </p:cNvSpPr>
          <p:nvPr>
            <p:ph type="body" sz="quarter" idx="13"/>
          </p:nvPr>
        </p:nvSpPr>
        <p:spPr>
          <a:xfrm>
            <a:off x="758825" y="752475"/>
            <a:ext cx="10674350" cy="828675"/>
          </a:xfrm>
        </p:spPr>
        <p:txBody>
          <a:bodyPr/>
          <a:lstStyle/>
          <a:p>
            <a:r>
              <a:rPr lang="en-US" sz="1800"/>
              <a:t>Distribution of the reported number of people from key populations reached with HIV prevention interventions by type of provider, 2019–2023</a:t>
            </a:r>
            <a:endParaRPr lang="en-CH" sz="1800"/>
          </a:p>
        </p:txBody>
      </p:sp>
      <p:pic>
        <p:nvPicPr>
          <p:cNvPr id="6" name="Picture 5">
            <a:extLst>
              <a:ext uri="{FF2B5EF4-FFF2-40B4-BE49-F238E27FC236}">
                <a16:creationId xmlns:a16="http://schemas.microsoft.com/office/drawing/2014/main" id="{02C0144D-44D8-2E1C-C9E9-B42B385BD8D0}"/>
              </a:ext>
            </a:extLst>
          </p:cNvPr>
          <p:cNvPicPr>
            <a:picLocks noChangeAspect="1"/>
          </p:cNvPicPr>
          <p:nvPr/>
        </p:nvPicPr>
        <p:blipFill>
          <a:blip r:embed="rId2"/>
          <a:srcRect l="2206" t="1382" r="2343"/>
          <a:stretch/>
        </p:blipFill>
        <p:spPr>
          <a:xfrm>
            <a:off x="4046483" y="2049518"/>
            <a:ext cx="7746124" cy="4324746"/>
          </a:xfrm>
          <a:prstGeom prst="rect">
            <a:avLst/>
          </a:prstGeom>
        </p:spPr>
      </p:pic>
    </p:spTree>
    <p:extLst>
      <p:ext uri="{BB962C8B-B14F-4D97-AF65-F5344CB8AC3E}">
        <p14:creationId xmlns:p14="http://schemas.microsoft.com/office/powerpoint/2010/main" val="1869986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7F226F-437C-F999-4D63-A966871E84DE}"/>
              </a:ext>
            </a:extLst>
          </p:cNvPr>
          <p:cNvSpPr>
            <a:spLocks noGrp="1"/>
          </p:cNvSpPr>
          <p:nvPr>
            <p:ph type="body" sz="quarter" idx="12"/>
          </p:nvPr>
        </p:nvSpPr>
        <p:spPr>
          <a:xfrm>
            <a:off x="293525" y="5588000"/>
            <a:ext cx="2886075" cy="733425"/>
          </a:xfrm>
        </p:spPr>
        <p:txBody>
          <a:bodyPr/>
          <a:lstStyle/>
          <a:p>
            <a:r>
              <a:rPr lang="en-US" sz="800">
                <a:solidFill>
                  <a:schemeClr val="tx1"/>
                </a:solidFill>
              </a:rPr>
              <a:t>Source: Global AIDS Monitoring, 2020–2024 (https://aidsinfo.unaids.org/).</a:t>
            </a:r>
          </a:p>
          <a:p>
            <a:r>
              <a:rPr lang="en-US" sz="800">
                <a:solidFill>
                  <a:schemeClr val="tx1"/>
                </a:solidFill>
              </a:rPr>
              <a:t>Note:</a:t>
            </a:r>
            <a:r>
              <a:rPr lang="en-US" sz="800" i="1">
                <a:solidFill>
                  <a:schemeClr val="tx1"/>
                </a:solidFill>
              </a:rPr>
              <a:t> n </a:t>
            </a:r>
            <a:r>
              <a:rPr lang="en-US" sz="800">
                <a:solidFill>
                  <a:schemeClr val="tx1"/>
                </a:solidFill>
              </a:rPr>
              <a:t>= number of countries.</a:t>
            </a:r>
            <a:endParaRPr lang="en-CH" sz="800">
              <a:solidFill>
                <a:schemeClr val="tx1"/>
              </a:solidFill>
            </a:endParaRPr>
          </a:p>
        </p:txBody>
      </p:sp>
      <p:sp>
        <p:nvSpPr>
          <p:cNvPr id="3" name="Text Placeholder 2">
            <a:extLst>
              <a:ext uri="{FF2B5EF4-FFF2-40B4-BE49-F238E27FC236}">
                <a16:creationId xmlns:a16="http://schemas.microsoft.com/office/drawing/2014/main" id="{D66E6E30-78B4-2CE2-6D0E-B68869BB57E7}"/>
              </a:ext>
            </a:extLst>
          </p:cNvPr>
          <p:cNvSpPr>
            <a:spLocks noGrp="1"/>
          </p:cNvSpPr>
          <p:nvPr>
            <p:ph type="body" sz="quarter" idx="13"/>
          </p:nvPr>
        </p:nvSpPr>
        <p:spPr>
          <a:xfrm>
            <a:off x="754062" y="985837"/>
            <a:ext cx="10683876" cy="600075"/>
          </a:xfrm>
        </p:spPr>
        <p:txBody>
          <a:bodyPr/>
          <a:lstStyle/>
          <a:p>
            <a:r>
              <a:rPr lang="en-US" sz="1800"/>
              <a:t>Distribution of reported services for people from key populations by type of provider, 2019–2023</a:t>
            </a:r>
            <a:endParaRPr lang="en-CH" sz="1800"/>
          </a:p>
        </p:txBody>
      </p:sp>
      <p:pic>
        <p:nvPicPr>
          <p:cNvPr id="6" name="Picture 5">
            <a:extLst>
              <a:ext uri="{FF2B5EF4-FFF2-40B4-BE49-F238E27FC236}">
                <a16:creationId xmlns:a16="http://schemas.microsoft.com/office/drawing/2014/main" id="{84B7A99C-2002-A835-9209-E3C9375E3C85}"/>
              </a:ext>
            </a:extLst>
          </p:cNvPr>
          <p:cNvPicPr>
            <a:picLocks noChangeAspect="1"/>
          </p:cNvPicPr>
          <p:nvPr/>
        </p:nvPicPr>
        <p:blipFill>
          <a:blip r:embed="rId3"/>
          <a:srcRect r="1700"/>
          <a:stretch/>
        </p:blipFill>
        <p:spPr>
          <a:xfrm>
            <a:off x="3937823" y="2081048"/>
            <a:ext cx="7739171" cy="4307271"/>
          </a:xfrm>
          <a:prstGeom prst="rect">
            <a:avLst/>
          </a:prstGeom>
        </p:spPr>
      </p:pic>
    </p:spTree>
    <p:extLst>
      <p:ext uri="{BB962C8B-B14F-4D97-AF65-F5344CB8AC3E}">
        <p14:creationId xmlns:p14="http://schemas.microsoft.com/office/powerpoint/2010/main" val="115492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804A0C-C583-F3D9-5189-BE3C1F09EACA}"/>
              </a:ext>
            </a:extLst>
          </p:cNvPr>
          <p:cNvSpPr>
            <a:spLocks noGrp="1"/>
          </p:cNvSpPr>
          <p:nvPr>
            <p:ph type="body" sz="quarter" idx="12"/>
          </p:nvPr>
        </p:nvSpPr>
        <p:spPr>
          <a:xfrm>
            <a:off x="294288" y="5588000"/>
            <a:ext cx="2886075" cy="1184465"/>
          </a:xfrm>
        </p:spPr>
        <p:txBody>
          <a:bodyPr/>
          <a:lstStyle/>
          <a:p>
            <a:r>
              <a:rPr lang="en-US" sz="800" dirty="0">
                <a:solidFill>
                  <a:schemeClr val="tx1"/>
                </a:solidFill>
              </a:rPr>
              <a:t>Source: National Commitments and Policy Instrument, 2017–2024, supplemented by additional sources; 2024 (see references in regional factsheets and http://lawsandpolicies.unaids.org/). </a:t>
            </a:r>
          </a:p>
          <a:p>
            <a:r>
              <a:rPr lang="en-US" sz="800" dirty="0">
                <a:solidFill>
                  <a:schemeClr val="tx1"/>
                </a:solidFill>
              </a:rPr>
              <a:t>Note: this figure does not capture where key populations may be de facto criminalized through other laws, such as vagrancy or public morality laws, or the use of the above laws for different populations.</a:t>
            </a:r>
            <a:endParaRPr lang="en-CH" sz="800" dirty="0">
              <a:solidFill>
                <a:schemeClr val="tx1"/>
              </a:solidFill>
            </a:endParaRPr>
          </a:p>
        </p:txBody>
      </p:sp>
      <p:sp>
        <p:nvSpPr>
          <p:cNvPr id="4" name="Text Placeholder 3">
            <a:extLst>
              <a:ext uri="{FF2B5EF4-FFF2-40B4-BE49-F238E27FC236}">
                <a16:creationId xmlns:a16="http://schemas.microsoft.com/office/drawing/2014/main" id="{4D4D7DFF-4137-DB89-C699-D969241BCB1F}"/>
              </a:ext>
            </a:extLst>
          </p:cNvPr>
          <p:cNvSpPr>
            <a:spLocks noGrp="1"/>
          </p:cNvSpPr>
          <p:nvPr>
            <p:ph type="body" sz="quarter" idx="13"/>
          </p:nvPr>
        </p:nvSpPr>
        <p:spPr>
          <a:xfrm>
            <a:off x="1443037" y="1231460"/>
            <a:ext cx="9352800" cy="1150226"/>
          </a:xfrm>
        </p:spPr>
        <p:txBody>
          <a:bodyPr/>
          <a:lstStyle/>
          <a:p>
            <a:r>
              <a:rPr lang="en-US" sz="1800"/>
              <a:t>Number of countries with discriminatory and punitive HIV-related laws, global, 2024</a:t>
            </a:r>
            <a:endParaRPr lang="en-CH" sz="1800"/>
          </a:p>
        </p:txBody>
      </p:sp>
      <p:pic>
        <p:nvPicPr>
          <p:cNvPr id="8" name="Picture 7">
            <a:extLst>
              <a:ext uri="{FF2B5EF4-FFF2-40B4-BE49-F238E27FC236}">
                <a16:creationId xmlns:a16="http://schemas.microsoft.com/office/drawing/2014/main" id="{056C9F3B-F993-CE72-DC67-B9DA41217DBE}"/>
              </a:ext>
            </a:extLst>
          </p:cNvPr>
          <p:cNvPicPr>
            <a:picLocks noChangeAspect="1"/>
          </p:cNvPicPr>
          <p:nvPr/>
        </p:nvPicPr>
        <p:blipFill>
          <a:blip r:embed="rId2"/>
          <a:stretch>
            <a:fillRect/>
          </a:stretch>
        </p:blipFill>
        <p:spPr>
          <a:xfrm>
            <a:off x="3498404" y="2154621"/>
            <a:ext cx="8626554" cy="4183116"/>
          </a:xfrm>
          <a:prstGeom prst="rect">
            <a:avLst/>
          </a:prstGeom>
        </p:spPr>
      </p:pic>
    </p:spTree>
    <p:extLst>
      <p:ext uri="{BB962C8B-B14F-4D97-AF65-F5344CB8AC3E}">
        <p14:creationId xmlns:p14="http://schemas.microsoft.com/office/powerpoint/2010/main" val="33521371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197305" y="1604142"/>
            <a:ext cx="6622595" cy="1150226"/>
          </a:xfrm>
        </p:spPr>
        <p:txBody>
          <a:bodyPr/>
          <a:lstStyle/>
          <a:p>
            <a:r>
              <a:rPr lang="en-US" sz="5000"/>
              <a:t>INTEGRATING</a:t>
            </a:r>
          </a:p>
          <a:p>
            <a:r>
              <a:rPr lang="en-US" sz="5000"/>
              <a:t>AND RESOURCING</a:t>
            </a:r>
          </a:p>
          <a:p>
            <a:r>
              <a:rPr lang="en-US" sz="5000"/>
              <a:t>HIV RESPONSES</a:t>
            </a:r>
            <a:endParaRPr lang="en-GB" sz="5000"/>
          </a:p>
        </p:txBody>
      </p:sp>
      <p:sp>
        <p:nvSpPr>
          <p:cNvPr id="5" name="Text Placeholder 4">
            <a:extLst>
              <a:ext uri="{FF2B5EF4-FFF2-40B4-BE49-F238E27FC236}">
                <a16:creationId xmlns:a16="http://schemas.microsoft.com/office/drawing/2014/main" id="{CC6CAD6D-FCD5-67A8-5AD3-D6E14DCEA52D}"/>
              </a:ext>
            </a:extLst>
          </p:cNvPr>
          <p:cNvSpPr>
            <a:spLocks noGrp="1"/>
          </p:cNvSpPr>
          <p:nvPr>
            <p:ph type="body" sz="quarter" idx="11"/>
          </p:nvPr>
        </p:nvSpPr>
        <p:spPr>
          <a:xfrm>
            <a:off x="7050766" y="2598355"/>
            <a:ext cx="4943929" cy="2175641"/>
          </a:xfrm>
        </p:spPr>
        <p:txBody>
          <a:bodyPr/>
          <a:lstStyle/>
          <a:p>
            <a:r>
              <a:rPr lang="en-US" sz="3200"/>
              <a:t>INTEGRATION OF STRATEGIES, SERVICES AND SYSTEMS</a:t>
            </a:r>
          </a:p>
        </p:txBody>
      </p:sp>
    </p:spTree>
    <p:extLst>
      <p:ext uri="{BB962C8B-B14F-4D97-AF65-F5344CB8AC3E}">
        <p14:creationId xmlns:p14="http://schemas.microsoft.com/office/powerpoint/2010/main" val="10239770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533DC7-477F-A937-D2C7-10238782EAFB}"/>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Global tuberculosis report 2023. Geneva: World Health Organization; 2023.</a:t>
            </a:r>
            <a:endParaRPr lang="en-CH" sz="800" dirty="0">
              <a:solidFill>
                <a:schemeClr val="tx1"/>
              </a:solidFill>
            </a:endParaRPr>
          </a:p>
        </p:txBody>
      </p:sp>
      <p:sp>
        <p:nvSpPr>
          <p:cNvPr id="3" name="Text Placeholder 2">
            <a:extLst>
              <a:ext uri="{FF2B5EF4-FFF2-40B4-BE49-F238E27FC236}">
                <a16:creationId xmlns:a16="http://schemas.microsoft.com/office/drawing/2014/main" id="{6386F947-C5AB-FB10-6043-81D441A07D47}"/>
              </a:ext>
            </a:extLst>
          </p:cNvPr>
          <p:cNvSpPr>
            <a:spLocks noGrp="1"/>
          </p:cNvSpPr>
          <p:nvPr>
            <p:ph type="body" sz="quarter" idx="13"/>
          </p:nvPr>
        </p:nvSpPr>
        <p:spPr>
          <a:xfrm>
            <a:off x="368300" y="995362"/>
            <a:ext cx="11455400" cy="581025"/>
          </a:xfrm>
        </p:spPr>
        <p:txBody>
          <a:bodyPr/>
          <a:lstStyle/>
          <a:p>
            <a:r>
              <a:rPr lang="en-US" sz="1800"/>
              <a:t>Estimated number of tuberculosis (TB)-related deaths among people living with HIV, global, 2000–2022</a:t>
            </a:r>
            <a:endParaRPr lang="en-CH" sz="1800"/>
          </a:p>
        </p:txBody>
      </p:sp>
      <p:pic>
        <p:nvPicPr>
          <p:cNvPr id="6" name="Picture 5">
            <a:extLst>
              <a:ext uri="{FF2B5EF4-FFF2-40B4-BE49-F238E27FC236}">
                <a16:creationId xmlns:a16="http://schemas.microsoft.com/office/drawing/2014/main" id="{3257830B-046C-005D-7788-56D821C8F471}"/>
              </a:ext>
            </a:extLst>
          </p:cNvPr>
          <p:cNvPicPr>
            <a:picLocks noChangeAspect="1"/>
          </p:cNvPicPr>
          <p:nvPr/>
        </p:nvPicPr>
        <p:blipFill>
          <a:blip r:embed="rId2"/>
          <a:srcRect l="877" t="1535" r="1383"/>
          <a:stretch/>
        </p:blipFill>
        <p:spPr>
          <a:xfrm>
            <a:off x="3488942" y="2112580"/>
            <a:ext cx="8629483" cy="4223387"/>
          </a:xfrm>
          <a:prstGeom prst="rect">
            <a:avLst/>
          </a:prstGeom>
        </p:spPr>
      </p:pic>
    </p:spTree>
    <p:extLst>
      <p:ext uri="{BB962C8B-B14F-4D97-AF65-F5344CB8AC3E}">
        <p14:creationId xmlns:p14="http://schemas.microsoft.com/office/powerpoint/2010/main" val="4034276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A3521E-66CC-ACD1-F3D2-756749889747}"/>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Global tuberculosis report 2023. Geneva: World Health Organization; 2023.</a:t>
            </a:r>
            <a:endParaRPr lang="en-CH" sz="800" dirty="0">
              <a:solidFill>
                <a:schemeClr val="tx1"/>
              </a:solidFill>
            </a:endParaRPr>
          </a:p>
        </p:txBody>
      </p:sp>
      <p:sp>
        <p:nvSpPr>
          <p:cNvPr id="3" name="Text Placeholder 2">
            <a:extLst>
              <a:ext uri="{FF2B5EF4-FFF2-40B4-BE49-F238E27FC236}">
                <a16:creationId xmlns:a16="http://schemas.microsoft.com/office/drawing/2014/main" id="{F1F5D17C-7D7D-EC46-E7EC-CDC821136F02}"/>
              </a:ext>
            </a:extLst>
          </p:cNvPr>
          <p:cNvSpPr>
            <a:spLocks noGrp="1"/>
          </p:cNvSpPr>
          <p:nvPr>
            <p:ph type="body" sz="quarter" idx="13"/>
          </p:nvPr>
        </p:nvSpPr>
        <p:spPr>
          <a:xfrm>
            <a:off x="306387" y="552450"/>
            <a:ext cx="11579226" cy="1150226"/>
          </a:xfrm>
        </p:spPr>
        <p:txBody>
          <a:bodyPr/>
          <a:lstStyle/>
          <a:p>
            <a:r>
              <a:rPr lang="en-US" sz="1800"/>
              <a:t>Estimated number of incident cases of tuberculosis (TB) among people living with HIV, number of people notified with a new or relapse episode of TB who were known to be living with HIV, and number of people living with HIV with TB on antiretroviral therapy, 2010–2022</a:t>
            </a:r>
            <a:endParaRPr lang="en-CH" sz="1800"/>
          </a:p>
        </p:txBody>
      </p:sp>
      <p:pic>
        <p:nvPicPr>
          <p:cNvPr id="6" name="Picture 5">
            <a:extLst>
              <a:ext uri="{FF2B5EF4-FFF2-40B4-BE49-F238E27FC236}">
                <a16:creationId xmlns:a16="http://schemas.microsoft.com/office/drawing/2014/main" id="{412380A7-2545-8937-DED4-F4A11FEE0DE8}"/>
              </a:ext>
            </a:extLst>
          </p:cNvPr>
          <p:cNvPicPr>
            <a:picLocks noChangeAspect="1"/>
          </p:cNvPicPr>
          <p:nvPr/>
        </p:nvPicPr>
        <p:blipFill>
          <a:blip r:embed="rId2"/>
          <a:srcRect r="1612"/>
          <a:stretch/>
        </p:blipFill>
        <p:spPr>
          <a:xfrm>
            <a:off x="3446063" y="2165132"/>
            <a:ext cx="8672362" cy="4066847"/>
          </a:xfrm>
          <a:prstGeom prst="rect">
            <a:avLst/>
          </a:prstGeom>
        </p:spPr>
      </p:pic>
    </p:spTree>
    <p:extLst>
      <p:ext uri="{BB962C8B-B14F-4D97-AF65-F5344CB8AC3E}">
        <p14:creationId xmlns:p14="http://schemas.microsoft.com/office/powerpoint/2010/main" val="3019743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1145DC-1881-9629-4541-8285355CE409}"/>
              </a:ext>
            </a:extLst>
          </p:cNvPr>
          <p:cNvSpPr>
            <a:spLocks noGrp="1"/>
          </p:cNvSpPr>
          <p:nvPr>
            <p:ph type="body" sz="quarter" idx="12"/>
          </p:nvPr>
        </p:nvSpPr>
        <p:spPr>
          <a:xfrm>
            <a:off x="314545" y="5588000"/>
            <a:ext cx="3635374" cy="733425"/>
          </a:xfrm>
        </p:spPr>
        <p:txBody>
          <a:bodyPr/>
          <a:lstStyle/>
          <a:p>
            <a:r>
              <a:rPr lang="en-US" sz="800" dirty="0">
                <a:solidFill>
                  <a:schemeClr val="tx1"/>
                </a:solidFill>
              </a:rPr>
              <a:t>Source: Global AIDS Monitoring 2011–2023 (https://aidsinfo.unaids.org/); Global tuberculosis report 2023. Geneva: World Health Organization; 2023.</a:t>
            </a:r>
          </a:p>
          <a:p>
            <a:r>
              <a:rPr lang="en-US" sz="800" dirty="0">
                <a:solidFill>
                  <a:schemeClr val="tx1"/>
                </a:solidFill>
              </a:rPr>
              <a:t>Note: before 2017, countries reported the number of people who received TB preventive treatment among people living with HIV newly enrolled on antiretroviral therapy. From 2017 onwards, countries had the option to also report on the number of people that received TB preventive treatment among all people currently on antiretroviral therapy, including those who had started antiretroviral therapy before the previous year/reporting period.</a:t>
            </a:r>
            <a:endParaRPr lang="en-CH" sz="800" dirty="0">
              <a:solidFill>
                <a:schemeClr val="tx1"/>
              </a:solidFill>
            </a:endParaRPr>
          </a:p>
        </p:txBody>
      </p:sp>
      <p:sp>
        <p:nvSpPr>
          <p:cNvPr id="3" name="Text Placeholder 2">
            <a:extLst>
              <a:ext uri="{FF2B5EF4-FFF2-40B4-BE49-F238E27FC236}">
                <a16:creationId xmlns:a16="http://schemas.microsoft.com/office/drawing/2014/main" id="{DD8495C5-10DB-D4E9-9A89-33230C6CE49A}"/>
              </a:ext>
            </a:extLst>
          </p:cNvPr>
          <p:cNvSpPr>
            <a:spLocks noGrp="1"/>
          </p:cNvSpPr>
          <p:nvPr>
            <p:ph type="body" sz="quarter" idx="13"/>
          </p:nvPr>
        </p:nvSpPr>
        <p:spPr>
          <a:xfrm>
            <a:off x="377825" y="790575"/>
            <a:ext cx="11436350" cy="819150"/>
          </a:xfrm>
        </p:spPr>
        <p:txBody>
          <a:bodyPr/>
          <a:lstStyle/>
          <a:p>
            <a:r>
              <a:rPr lang="en-US" sz="1800"/>
              <a:t>Number of people living with HIV and enrolled on antiretroviral therapy who started tuberculosis (TB) preventive treatment, global, 2022–2022</a:t>
            </a:r>
            <a:endParaRPr lang="en-CH" sz="1800"/>
          </a:p>
        </p:txBody>
      </p:sp>
      <p:pic>
        <p:nvPicPr>
          <p:cNvPr id="6" name="Picture 5">
            <a:extLst>
              <a:ext uri="{FF2B5EF4-FFF2-40B4-BE49-F238E27FC236}">
                <a16:creationId xmlns:a16="http://schemas.microsoft.com/office/drawing/2014/main" id="{5DDA9F33-65CF-7034-7F53-9478D011219E}"/>
              </a:ext>
            </a:extLst>
          </p:cNvPr>
          <p:cNvPicPr>
            <a:picLocks noChangeAspect="1"/>
          </p:cNvPicPr>
          <p:nvPr/>
        </p:nvPicPr>
        <p:blipFill>
          <a:blip r:embed="rId2"/>
          <a:stretch>
            <a:fillRect/>
          </a:stretch>
        </p:blipFill>
        <p:spPr>
          <a:xfrm>
            <a:off x="4195211" y="2091559"/>
            <a:ext cx="7853913" cy="4271961"/>
          </a:xfrm>
          <a:prstGeom prst="rect">
            <a:avLst/>
          </a:prstGeom>
        </p:spPr>
      </p:pic>
    </p:spTree>
    <p:extLst>
      <p:ext uri="{BB962C8B-B14F-4D97-AF65-F5344CB8AC3E}">
        <p14:creationId xmlns:p14="http://schemas.microsoft.com/office/powerpoint/2010/main" val="27886927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9178CD-7003-5CDE-D124-D2E1F3460897}"/>
              </a:ext>
            </a:extLst>
          </p:cNvPr>
          <p:cNvSpPr>
            <a:spLocks noGrp="1"/>
          </p:cNvSpPr>
          <p:nvPr>
            <p:ph type="body" sz="quarter" idx="12"/>
          </p:nvPr>
        </p:nvSpPr>
        <p:spPr>
          <a:xfrm>
            <a:off x="293525" y="5588000"/>
            <a:ext cx="2886075" cy="733425"/>
          </a:xfrm>
        </p:spPr>
        <p:txBody>
          <a:bodyPr/>
          <a:lstStyle/>
          <a:p>
            <a:r>
              <a:rPr lang="en-US" sz="800" dirty="0">
                <a:solidFill>
                  <a:schemeClr val="tx1"/>
                </a:solidFill>
              </a:rPr>
              <a:t>Source: Global AIDS Monitoring 2023 (https://aidsinfo.uniads.org/); Global tuberculosis report 2023. Geneva: World Health Organization; 2023.</a:t>
            </a:r>
          </a:p>
          <a:p>
            <a:r>
              <a:rPr lang="en-US" sz="800" dirty="0">
                <a:solidFill>
                  <a:schemeClr val="tx1"/>
                </a:solidFill>
              </a:rPr>
              <a:t>Note: data are shown for the 30 high TB/HIV burden countries with available data on the number of people newly initiated on antiretroviral therapy, started on TB preventive treatment, and detected and notified with TB.</a:t>
            </a:r>
            <a:endParaRPr lang="en-CH" sz="800" dirty="0">
              <a:solidFill>
                <a:schemeClr val="tx1"/>
              </a:solidFill>
            </a:endParaRPr>
          </a:p>
        </p:txBody>
      </p:sp>
      <p:sp>
        <p:nvSpPr>
          <p:cNvPr id="3" name="Text Placeholder 2">
            <a:extLst>
              <a:ext uri="{FF2B5EF4-FFF2-40B4-BE49-F238E27FC236}">
                <a16:creationId xmlns:a16="http://schemas.microsoft.com/office/drawing/2014/main" id="{DD4D49CC-6B98-4A8A-675B-6B94171F1418}"/>
              </a:ext>
            </a:extLst>
          </p:cNvPr>
          <p:cNvSpPr>
            <a:spLocks noGrp="1"/>
          </p:cNvSpPr>
          <p:nvPr>
            <p:ph type="body" sz="quarter" idx="13"/>
          </p:nvPr>
        </p:nvSpPr>
        <p:spPr>
          <a:xfrm>
            <a:off x="687387" y="657225"/>
            <a:ext cx="10817225" cy="800100"/>
          </a:xfrm>
        </p:spPr>
        <p:txBody>
          <a:bodyPr/>
          <a:lstStyle/>
          <a:p>
            <a:r>
              <a:rPr lang="en-US" sz="1800"/>
              <a:t>Gaps in tuberculosis (TB) detection and prevention among people newly enrolled on antiretroviral therapy, high TB/HIV burden countries with available data, 2022</a:t>
            </a:r>
            <a:endParaRPr lang="en-CH" sz="1800"/>
          </a:p>
        </p:txBody>
      </p:sp>
      <p:pic>
        <p:nvPicPr>
          <p:cNvPr id="6" name="Picture 5">
            <a:extLst>
              <a:ext uri="{FF2B5EF4-FFF2-40B4-BE49-F238E27FC236}">
                <a16:creationId xmlns:a16="http://schemas.microsoft.com/office/drawing/2014/main" id="{4FFE90D4-92C2-81E1-388E-99D44E642382}"/>
              </a:ext>
            </a:extLst>
          </p:cNvPr>
          <p:cNvPicPr>
            <a:picLocks noChangeAspect="1"/>
          </p:cNvPicPr>
          <p:nvPr/>
        </p:nvPicPr>
        <p:blipFill>
          <a:blip r:embed="rId2"/>
          <a:srcRect l="1809" r="1728"/>
          <a:stretch/>
        </p:blipFill>
        <p:spPr>
          <a:xfrm>
            <a:off x="3635690" y="2134951"/>
            <a:ext cx="8419676" cy="4186474"/>
          </a:xfrm>
          <a:prstGeom prst="rect">
            <a:avLst/>
          </a:prstGeom>
        </p:spPr>
      </p:pic>
    </p:spTree>
    <p:extLst>
      <p:ext uri="{BB962C8B-B14F-4D97-AF65-F5344CB8AC3E}">
        <p14:creationId xmlns:p14="http://schemas.microsoft.com/office/powerpoint/2010/main" val="3512148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18CDC5-0714-239F-3F50-8DCE474622EA}"/>
              </a:ext>
            </a:extLst>
          </p:cNvPr>
          <p:cNvSpPr>
            <a:spLocks noGrp="1"/>
          </p:cNvSpPr>
          <p:nvPr>
            <p:ph type="body" sz="quarter" idx="12"/>
          </p:nvPr>
        </p:nvSpPr>
        <p:spPr>
          <a:xfrm>
            <a:off x="304117" y="5572125"/>
            <a:ext cx="2886075" cy="733425"/>
          </a:xfrm>
        </p:spPr>
        <p:txBody>
          <a:bodyPr/>
          <a:lstStyle/>
          <a:p>
            <a:r>
              <a:rPr lang="en-US" sz="800" dirty="0">
                <a:solidFill>
                  <a:schemeClr val="tx1"/>
                </a:solidFill>
              </a:rPr>
              <a:t>Source: National Commitments and Policy Instrument, 2020‒2024 (https://lawsandpolicies.unaids.org/).</a:t>
            </a:r>
          </a:p>
        </p:txBody>
      </p:sp>
      <p:sp>
        <p:nvSpPr>
          <p:cNvPr id="4" name="Text Placeholder 3">
            <a:extLst>
              <a:ext uri="{FF2B5EF4-FFF2-40B4-BE49-F238E27FC236}">
                <a16:creationId xmlns:a16="http://schemas.microsoft.com/office/drawing/2014/main" id="{DD831D85-0DC6-A567-7B86-22CE995AB627}"/>
              </a:ext>
            </a:extLst>
          </p:cNvPr>
          <p:cNvSpPr>
            <a:spLocks noGrp="1"/>
          </p:cNvSpPr>
          <p:nvPr>
            <p:ph type="body" sz="quarter" idx="13"/>
          </p:nvPr>
        </p:nvSpPr>
        <p:spPr>
          <a:xfrm>
            <a:off x="839787" y="1095375"/>
            <a:ext cx="10512425" cy="504825"/>
          </a:xfrm>
        </p:spPr>
        <p:txBody>
          <a:bodyPr/>
          <a:lstStyle/>
          <a:p>
            <a:pPr algn="l" fontAlgn="b"/>
            <a:r>
              <a:rPr lang="en-US" sz="1800" b="1" i="0" u="none" strike="noStrike">
                <a:solidFill>
                  <a:srgbClr val="000000"/>
                </a:solidFill>
                <a:effectLst/>
                <a:latin typeface="+mn-lt"/>
              </a:rPr>
              <a:t>Status of integration of HIV and tuberculosis services, countries with available data, 2020–2024</a:t>
            </a:r>
          </a:p>
        </p:txBody>
      </p:sp>
      <p:pic>
        <p:nvPicPr>
          <p:cNvPr id="8" name="Picture 7">
            <a:extLst>
              <a:ext uri="{FF2B5EF4-FFF2-40B4-BE49-F238E27FC236}">
                <a16:creationId xmlns:a16="http://schemas.microsoft.com/office/drawing/2014/main" id="{B2DC2869-43D8-E92D-7134-533ECE2E4F8E}"/>
              </a:ext>
            </a:extLst>
          </p:cNvPr>
          <p:cNvPicPr>
            <a:picLocks noChangeAspect="1"/>
          </p:cNvPicPr>
          <p:nvPr/>
        </p:nvPicPr>
        <p:blipFill>
          <a:blip r:embed="rId2"/>
          <a:stretch>
            <a:fillRect/>
          </a:stretch>
        </p:blipFill>
        <p:spPr>
          <a:xfrm>
            <a:off x="4149939" y="2049518"/>
            <a:ext cx="7593838" cy="4777709"/>
          </a:xfrm>
          <a:prstGeom prst="rect">
            <a:avLst/>
          </a:prstGeom>
        </p:spPr>
      </p:pic>
    </p:spTree>
    <p:extLst>
      <p:ext uri="{BB962C8B-B14F-4D97-AF65-F5344CB8AC3E}">
        <p14:creationId xmlns:p14="http://schemas.microsoft.com/office/powerpoint/2010/main" val="2316882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2B5D6-320F-83E3-FBE7-728F43BBC588}"/>
              </a:ext>
            </a:extLst>
          </p:cNvPr>
          <p:cNvSpPr>
            <a:spLocks noGrp="1"/>
          </p:cNvSpPr>
          <p:nvPr>
            <p:ph type="body" sz="quarter" idx="12"/>
          </p:nvPr>
        </p:nvSpPr>
        <p:spPr>
          <a:xfrm>
            <a:off x="304035" y="5588000"/>
            <a:ext cx="4045172" cy="733425"/>
          </a:xfrm>
        </p:spPr>
        <p:txBody>
          <a:bodyPr/>
          <a:lstStyle/>
          <a:p>
            <a:pPr>
              <a:spcBef>
                <a:spcPts val="0"/>
              </a:spcBef>
            </a:pPr>
            <a:r>
              <a:rPr lang="en-US" sz="8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Source: The DHS Program </a:t>
            </a:r>
            <a:r>
              <a:rPr lang="en-US" sz="800"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STATcompiler</a:t>
            </a:r>
            <a:r>
              <a:rPr lang="en-US" sz="8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Funded by USAID. http://www.statcompiler.com. Accessed on July 8, 2024.</a:t>
            </a:r>
          </a:p>
          <a:p>
            <a:pPr>
              <a:spcBef>
                <a:spcPts val="0"/>
              </a:spcBef>
            </a:pPr>
            <a:endParaRPr lang="en-US" sz="8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lang="en-US" sz="8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Note: Percentage of demand for family planning satisfied by modern methods of contraception is calculated as the number of all women using modern methods of family planning divided by the number of all women with demand for family planning (either with unmet need or currently using any family planning).</a:t>
            </a:r>
            <a:endParaRPr lang="en-US" sz="800" kern="100" dirty="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05BDE92-72CD-A73E-DAF7-5C75D7C372D6}"/>
              </a:ext>
            </a:extLst>
          </p:cNvPr>
          <p:cNvSpPr>
            <a:spLocks noGrp="1"/>
          </p:cNvSpPr>
          <p:nvPr>
            <p:ph type="body" sz="quarter" idx="13"/>
          </p:nvPr>
        </p:nvSpPr>
        <p:spPr>
          <a:xfrm>
            <a:off x="525461" y="819150"/>
            <a:ext cx="11141077" cy="809625"/>
          </a:xfrm>
        </p:spPr>
        <p:txBody>
          <a:bodyPr/>
          <a:lstStyle/>
          <a:p>
            <a:pPr marL="0" marR="0">
              <a:spcBef>
                <a:spcPts val="0"/>
              </a:spcBef>
              <a:spcAft>
                <a:spcPts val="0"/>
              </a:spcAft>
            </a:pPr>
            <a:r>
              <a:rPr lang="en-US" sz="1800" b="1" kern="100">
                <a:solidFill>
                  <a:srgbClr val="000000"/>
                </a:solidFill>
                <a:effectLst/>
                <a:latin typeface="Calibri" panose="020F0502020204030204" pitchFamily="34" charset="0"/>
                <a:ea typeface="Aptos" panose="020B0004020202020204" pitchFamily="34" charset="0"/>
                <a:cs typeface="Arial" panose="020B0604020202020204" pitchFamily="34" charset="0"/>
              </a:rPr>
              <a:t>Percentage of women and girls whose demand for family planning is satisfied by modern methods of contraception, by age, selected regions, 2015–2022</a:t>
            </a:r>
            <a:endParaRPr lang="en-US" sz="2000" kern="100">
              <a:effectLst/>
              <a:latin typeface="Aptos" panose="020B0004020202020204" pitchFamily="34" charset="0"/>
              <a:ea typeface="Aptos" panose="020B00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B9ED99E-34BE-C12E-957F-F71A5147E49F}"/>
              </a:ext>
            </a:extLst>
          </p:cNvPr>
          <p:cNvPicPr>
            <a:picLocks noChangeAspect="1"/>
          </p:cNvPicPr>
          <p:nvPr/>
        </p:nvPicPr>
        <p:blipFill>
          <a:blip r:embed="rId2"/>
          <a:stretch>
            <a:fillRect/>
          </a:stretch>
        </p:blipFill>
        <p:spPr>
          <a:xfrm>
            <a:off x="4939861" y="2027146"/>
            <a:ext cx="5296561" cy="4830853"/>
          </a:xfrm>
          <a:prstGeom prst="rect">
            <a:avLst/>
          </a:prstGeom>
        </p:spPr>
      </p:pic>
    </p:spTree>
    <p:extLst>
      <p:ext uri="{BB962C8B-B14F-4D97-AF65-F5344CB8AC3E}">
        <p14:creationId xmlns:p14="http://schemas.microsoft.com/office/powerpoint/2010/main" val="31824472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9ABDD83-AA7D-D4F7-CA2F-F4463646B110}"/>
              </a:ext>
            </a:extLst>
          </p:cNvPr>
          <p:cNvSpPr>
            <a:spLocks noGrp="1"/>
          </p:cNvSpPr>
          <p:nvPr>
            <p:ph type="body" sz="quarter" idx="13"/>
          </p:nvPr>
        </p:nvSpPr>
        <p:spPr>
          <a:xfrm>
            <a:off x="197305" y="1604142"/>
            <a:ext cx="6622595" cy="1150226"/>
          </a:xfrm>
        </p:spPr>
        <p:txBody>
          <a:bodyPr/>
          <a:lstStyle/>
          <a:p>
            <a:r>
              <a:rPr lang="en-US" sz="5000"/>
              <a:t>INTEGRATING</a:t>
            </a:r>
          </a:p>
          <a:p>
            <a:r>
              <a:rPr lang="en-US" sz="5000"/>
              <a:t>AND RESOURCING</a:t>
            </a:r>
          </a:p>
          <a:p>
            <a:r>
              <a:rPr lang="en-US" sz="5000"/>
              <a:t>HIV RESPONSES</a:t>
            </a:r>
            <a:endParaRPr lang="en-GB" sz="5000"/>
          </a:p>
        </p:txBody>
      </p:sp>
      <p:sp>
        <p:nvSpPr>
          <p:cNvPr id="5" name="Text Placeholder 4">
            <a:extLst>
              <a:ext uri="{FF2B5EF4-FFF2-40B4-BE49-F238E27FC236}">
                <a16:creationId xmlns:a16="http://schemas.microsoft.com/office/drawing/2014/main" id="{CC6CAD6D-FCD5-67A8-5AD3-D6E14DCEA52D}"/>
              </a:ext>
            </a:extLst>
          </p:cNvPr>
          <p:cNvSpPr>
            <a:spLocks noGrp="1"/>
          </p:cNvSpPr>
          <p:nvPr>
            <p:ph type="body" sz="quarter" idx="11"/>
          </p:nvPr>
        </p:nvSpPr>
        <p:spPr>
          <a:xfrm>
            <a:off x="6926941" y="2341179"/>
            <a:ext cx="4943929" cy="2175641"/>
          </a:xfrm>
        </p:spPr>
        <p:txBody>
          <a:bodyPr/>
          <a:lstStyle/>
          <a:p>
            <a:r>
              <a:rPr lang="en-US" sz="3500"/>
              <a:t>RESOURCING THE HIV RESPONSE</a:t>
            </a:r>
          </a:p>
        </p:txBody>
      </p:sp>
    </p:spTree>
    <p:extLst>
      <p:ext uri="{BB962C8B-B14F-4D97-AF65-F5344CB8AC3E}">
        <p14:creationId xmlns:p14="http://schemas.microsoft.com/office/powerpoint/2010/main" val="1912946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ADB109-9DC8-9E54-80B8-638839907461}"/>
              </a:ext>
            </a:extLst>
          </p:cNvPr>
          <p:cNvSpPr>
            <a:spLocks noGrp="1"/>
          </p:cNvSpPr>
          <p:nvPr>
            <p:ph type="body" sz="quarter" idx="12"/>
          </p:nvPr>
        </p:nvSpPr>
        <p:spPr>
          <a:xfrm>
            <a:off x="295495" y="5588000"/>
            <a:ext cx="2886075" cy="733425"/>
          </a:xfrm>
        </p:spPr>
        <p:txBody>
          <a:bodyPr/>
          <a:lstStyle/>
          <a:p>
            <a:r>
              <a:rPr lang="en-US" sz="800" dirty="0">
                <a:solidFill>
                  <a:schemeClr val="tx1"/>
                </a:solidFill>
              </a:rPr>
              <a:t>Source: UNAIDS financial estimates, July 2024 (http://hivfinancial.unaids.org/hivfinancialdashboards.html).</a:t>
            </a:r>
          </a:p>
        </p:txBody>
      </p:sp>
      <p:sp>
        <p:nvSpPr>
          <p:cNvPr id="4" name="Text Placeholder 3">
            <a:extLst>
              <a:ext uri="{FF2B5EF4-FFF2-40B4-BE49-F238E27FC236}">
                <a16:creationId xmlns:a16="http://schemas.microsoft.com/office/drawing/2014/main" id="{65F2F72A-2878-AAFE-3488-C8E523197F93}"/>
              </a:ext>
            </a:extLst>
          </p:cNvPr>
          <p:cNvSpPr>
            <a:spLocks noGrp="1"/>
          </p:cNvSpPr>
          <p:nvPr>
            <p:ph type="body" sz="quarter" idx="13"/>
          </p:nvPr>
        </p:nvSpPr>
        <p:spPr>
          <a:xfrm>
            <a:off x="261937" y="1100570"/>
            <a:ext cx="11668125" cy="518680"/>
          </a:xfrm>
        </p:spPr>
        <p:txBody>
          <a:bodyPr lIns="91440" tIns="45720" rIns="91440" bIns="45720" anchor="t"/>
          <a:lstStyle/>
          <a:p>
            <a:pPr marL="0" marR="0">
              <a:spcBef>
                <a:spcPts val="0"/>
              </a:spcBef>
              <a:spcAft>
                <a:spcPts val="600"/>
              </a:spcAft>
            </a:pPr>
            <a:r>
              <a:rPr lang="en-US" sz="1800" b="1" kern="0">
                <a:solidFill>
                  <a:srgbClr val="000000"/>
                </a:solidFill>
                <a:effectLst/>
                <a:ea typeface="Times New Roman" panose="02020603050405020304" pitchFamily="18" charset="0"/>
                <a:cs typeface="Arial" panose="020B0604020202020204" pitchFamily="34" charset="0"/>
              </a:rPr>
              <a:t>Resource availability for HIV in low- and middle-income countries, by source, 2000–2023, and 2025 target</a:t>
            </a:r>
            <a:endParaRPr lang="en-US" sz="2000" kern="100">
              <a:effectLst/>
              <a:ea typeface="Aptos"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2B49E7E-556E-50B4-2E75-87FFFE0F5749}"/>
              </a:ext>
            </a:extLst>
          </p:cNvPr>
          <p:cNvPicPr>
            <a:picLocks noChangeAspect="1"/>
          </p:cNvPicPr>
          <p:nvPr/>
        </p:nvPicPr>
        <p:blipFill>
          <a:blip r:embed="rId2"/>
          <a:srcRect l="1084" r="1158"/>
          <a:stretch/>
        </p:blipFill>
        <p:spPr>
          <a:xfrm>
            <a:off x="3402149" y="2102068"/>
            <a:ext cx="8705768" cy="4247931"/>
          </a:xfrm>
          <a:prstGeom prst="rect">
            <a:avLst/>
          </a:prstGeom>
        </p:spPr>
      </p:pic>
    </p:spTree>
    <p:extLst>
      <p:ext uri="{BB962C8B-B14F-4D97-AF65-F5344CB8AC3E}">
        <p14:creationId xmlns:p14="http://schemas.microsoft.com/office/powerpoint/2010/main" val="10688321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2A59FF-14C6-2E05-EE18-61641C332442}"/>
              </a:ext>
            </a:extLst>
          </p:cNvPr>
          <p:cNvSpPr txBox="1">
            <a:spLocks/>
          </p:cNvSpPr>
          <p:nvPr/>
        </p:nvSpPr>
        <p:spPr>
          <a:xfrm>
            <a:off x="671112" y="248278"/>
            <a:ext cx="10515600" cy="59873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a:p>
        </p:txBody>
      </p:sp>
      <p:sp>
        <p:nvSpPr>
          <p:cNvPr id="4" name="Text Placeholder 3">
            <a:extLst>
              <a:ext uri="{FF2B5EF4-FFF2-40B4-BE49-F238E27FC236}">
                <a16:creationId xmlns:a16="http://schemas.microsoft.com/office/drawing/2014/main" id="{8F2FCB88-ACD8-4E3B-5B04-0EC2F037F0E2}"/>
              </a:ext>
            </a:extLst>
          </p:cNvPr>
          <p:cNvSpPr>
            <a:spLocks noGrp="1"/>
          </p:cNvSpPr>
          <p:nvPr>
            <p:ph type="body" sz="quarter" idx="12"/>
          </p:nvPr>
        </p:nvSpPr>
        <p:spPr>
          <a:xfrm>
            <a:off x="288925" y="5588000"/>
            <a:ext cx="2886075" cy="733425"/>
          </a:xfrm>
        </p:spPr>
        <p:txBody>
          <a:bodyPr/>
          <a:lstStyle/>
          <a:p>
            <a:r>
              <a:rPr lang="en-US" sz="800" dirty="0">
                <a:solidFill>
                  <a:schemeClr val="tx1"/>
                </a:solidFill>
              </a:rPr>
              <a:t>Source: UNAIDS financial estimates, July 2024 (http://hivfinancial.unaids.org/hivfinancialdashboards.html); Global AIDS Monitoring, 2024 (https://aidsinfo.unaids.org/).</a:t>
            </a:r>
          </a:p>
        </p:txBody>
      </p:sp>
      <p:sp>
        <p:nvSpPr>
          <p:cNvPr id="6" name="Text Placeholder 5">
            <a:extLst>
              <a:ext uri="{FF2B5EF4-FFF2-40B4-BE49-F238E27FC236}">
                <a16:creationId xmlns:a16="http://schemas.microsoft.com/office/drawing/2014/main" id="{EABA5F44-190A-7D71-6779-351B22F2EF3D}"/>
              </a:ext>
            </a:extLst>
          </p:cNvPr>
          <p:cNvSpPr>
            <a:spLocks noGrp="1"/>
          </p:cNvSpPr>
          <p:nvPr>
            <p:ph type="body" sz="quarter" idx="13"/>
          </p:nvPr>
        </p:nvSpPr>
        <p:spPr>
          <a:xfrm>
            <a:off x="2281125" y="1181100"/>
            <a:ext cx="7295573" cy="438150"/>
          </a:xfrm>
        </p:spPr>
        <p:txBody>
          <a:bodyPr lIns="91440" tIns="45720" rIns="91440" bIns="45720" anchor="t"/>
          <a:lstStyle/>
          <a:p>
            <a:pPr algn="l" fontAlgn="b"/>
            <a:r>
              <a:rPr lang="en-US" sz="1800" b="1" i="0" u="none" strike="noStrike">
                <a:solidFill>
                  <a:srgbClr val="000000"/>
                </a:solidFill>
                <a:effectLst/>
                <a:latin typeface="+mn-lt"/>
              </a:rPr>
              <a:t>Amount and source of HIV prevention spending, by region, 2023</a:t>
            </a:r>
          </a:p>
          <a:p>
            <a:endParaRPr lang="en-US"/>
          </a:p>
        </p:txBody>
      </p:sp>
      <p:pic>
        <p:nvPicPr>
          <p:cNvPr id="3" name="Picture 2">
            <a:extLst>
              <a:ext uri="{FF2B5EF4-FFF2-40B4-BE49-F238E27FC236}">
                <a16:creationId xmlns:a16="http://schemas.microsoft.com/office/drawing/2014/main" id="{3C2B678E-C635-C2E6-34A3-38D6BE28350A}"/>
              </a:ext>
            </a:extLst>
          </p:cNvPr>
          <p:cNvPicPr>
            <a:picLocks noChangeAspect="1"/>
          </p:cNvPicPr>
          <p:nvPr/>
        </p:nvPicPr>
        <p:blipFill>
          <a:blip r:embed="rId3"/>
          <a:srcRect l="456" r="1160"/>
          <a:stretch/>
        </p:blipFill>
        <p:spPr>
          <a:xfrm>
            <a:off x="3415861" y="2097928"/>
            <a:ext cx="8702566" cy="4266378"/>
          </a:xfrm>
          <a:prstGeom prst="rect">
            <a:avLst/>
          </a:prstGeom>
        </p:spPr>
      </p:pic>
    </p:spTree>
    <p:extLst>
      <p:ext uri="{BB962C8B-B14F-4D97-AF65-F5344CB8AC3E}">
        <p14:creationId xmlns:p14="http://schemas.microsoft.com/office/powerpoint/2010/main" val="2858141027"/>
      </p:ext>
    </p:extLst>
  </p:cSld>
  <p:clrMapOvr>
    <a:masterClrMapping/>
  </p:clrMapOvr>
</p:sld>
</file>

<file path=ppt/theme/theme1.xml><?xml version="1.0" encoding="utf-8"?>
<a:theme xmlns:a="http://schemas.openxmlformats.org/drawingml/2006/main" name="Tema di Office">
  <a:themeElements>
    <a:clrScheme name="">
      <a:dk1>
        <a:srgbClr val="1D1D1D"/>
      </a:dk1>
      <a:lt1>
        <a:srgbClr val="FFFFFF"/>
      </a:lt1>
      <a:dk2>
        <a:srgbClr val="515151"/>
      </a:dk2>
      <a:lt2>
        <a:srgbClr val="CACACA"/>
      </a:lt2>
      <a:accent1>
        <a:srgbClr val="08BCC1"/>
      </a:accent1>
      <a:accent2>
        <a:srgbClr val="BD122F"/>
      </a:accent2>
      <a:accent3>
        <a:srgbClr val="179BDC"/>
      </a:accent3>
      <a:accent4>
        <a:srgbClr val="1279C0"/>
      </a:accent4>
      <a:accent5>
        <a:srgbClr val="FFFFFF"/>
      </a:accent5>
      <a:accent6>
        <a:srgbClr val="FFFFFF"/>
      </a:accent6>
      <a:hlink>
        <a:srgbClr val="515151"/>
      </a:hlink>
      <a:folHlink>
        <a:srgbClr val="1D1D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rsonalizza struttura">
  <a:themeElements>
    <a:clrScheme name="">
      <a:dk1>
        <a:srgbClr val="1D1D1D"/>
      </a:dk1>
      <a:lt1>
        <a:srgbClr val="FFFFFF"/>
      </a:lt1>
      <a:dk2>
        <a:srgbClr val="515151"/>
      </a:dk2>
      <a:lt2>
        <a:srgbClr val="CACACA"/>
      </a:lt2>
      <a:accent1>
        <a:srgbClr val="08BCC1"/>
      </a:accent1>
      <a:accent2>
        <a:srgbClr val="BD122F"/>
      </a:accent2>
      <a:accent3>
        <a:srgbClr val="179BDC"/>
      </a:accent3>
      <a:accent4>
        <a:srgbClr val="1279C0"/>
      </a:accent4>
      <a:accent5>
        <a:srgbClr val="FFFFFF"/>
      </a:accent5>
      <a:accent6>
        <a:srgbClr val="FFFFFF"/>
      </a:accent6>
      <a:hlink>
        <a:srgbClr val="515151"/>
      </a:hlink>
      <a:folHlink>
        <a:srgbClr val="1D1D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88ef829-98c5-46d1-83dc-c2ef7c814da2" xsi:nil="true"/>
    <TaxCatchAll xmlns="2ddeef39-65d3-4660-94f2-f063f949c57e" xsi:nil="true"/>
    <lcf76f155ced4ddcb4097134ff3c332f xmlns="288ef829-98c5-46d1-83dc-c2ef7c814da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9" ma:contentTypeDescription="Create a new document." ma:contentTypeScope="" ma:versionID="fd2d0a4ae318738fa5f1ff72e65b2934">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37c2625be6a258cebd7413079fa12bc5"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08808e-a4ff-498b-8b44-8869f1dca9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1142ec6-8224-48c2-babf-013e8b339833}" ma:internalName="TaxCatchAll" ma:showField="CatchAllData" ma:web="2ddeef39-65d3-4660-94f2-f063f949c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A94145-DE9B-42D7-8839-D9AEA143AB51}">
  <ds:schemaRefs>
    <ds:schemaRef ds:uri="288ef829-98c5-46d1-83dc-c2ef7c814da2"/>
    <ds:schemaRef ds:uri="2ddeef39-65d3-4660-94f2-f063f949c5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06439EE-3830-4ACC-ADF3-958148FFB300}">
  <ds:schemaRefs>
    <ds:schemaRef ds:uri="http://schemas.microsoft.com/sharepoint/v3/contenttype/forms"/>
  </ds:schemaRefs>
</ds:datastoreItem>
</file>

<file path=customXml/itemProps3.xml><?xml version="1.0" encoding="utf-8"?>
<ds:datastoreItem xmlns:ds="http://schemas.openxmlformats.org/officeDocument/2006/customXml" ds:itemID="{0BE7C363-DB4F-4754-B597-A18AFD570D3E}">
  <ds:schemaRefs>
    <ds:schemaRef ds:uri="288ef829-98c5-46d1-83dc-c2ef7c814da2"/>
    <ds:schemaRef ds:uri="2ddeef39-65d3-4660-94f2-f063f949c5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1194</TotalTime>
  <Words>8445</Words>
  <Application>Microsoft Office PowerPoint</Application>
  <PresentationFormat>Widescreen</PresentationFormat>
  <Paragraphs>404</Paragraphs>
  <Slides>161</Slides>
  <Notes>13</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161</vt:i4>
      </vt:variant>
    </vt:vector>
  </HeadingPairs>
  <TitlesOfParts>
    <vt:vector size="169" baseType="lpstr">
      <vt:lpstr>Aptos</vt:lpstr>
      <vt:lpstr>Font di sistema regolare</vt:lpstr>
      <vt:lpstr>Times New Roman</vt:lpstr>
      <vt:lpstr>Arial Black</vt:lpstr>
      <vt:lpstr>Arial</vt:lpstr>
      <vt:lpstr>Calibri</vt:lpstr>
      <vt:lpstr>Tema di Office</vt:lpstr>
      <vt:lpstr>Personalizza struttura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Arianna Cannone</dc:creator>
  <cp:lastModifiedBy>HAKIZA, Sandrine</cp:lastModifiedBy>
  <cp:revision>1</cp:revision>
  <dcterms:created xsi:type="dcterms:W3CDTF">2024-07-01T10:35:57Z</dcterms:created>
  <dcterms:modified xsi:type="dcterms:W3CDTF">2024-09-25T09:15:37Z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y fmtid="{D5CDD505-2E9C-101B-9397-08002B2CF9AE}" pid="3" name="MediaServiceImageTags">
    <vt:lpwstr/>
  </property>
</Properties>
</file>